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8" r:id="rId5"/>
    <p:sldId id="297" r:id="rId6"/>
    <p:sldId id="264" r:id="rId7"/>
    <p:sldId id="257" r:id="rId8"/>
    <p:sldId id="289" r:id="rId9"/>
    <p:sldId id="290" r:id="rId10"/>
    <p:sldId id="291" r:id="rId11"/>
    <p:sldId id="292" r:id="rId12"/>
    <p:sldId id="293" r:id="rId13"/>
    <p:sldId id="270" r:id="rId14"/>
    <p:sldId id="280" r:id="rId15"/>
    <p:sldId id="284" r:id="rId16"/>
    <p:sldId id="276" r:id="rId17"/>
    <p:sldId id="282" r:id="rId18"/>
    <p:sldId id="277" r:id="rId19"/>
    <p:sldId id="285" r:id="rId20"/>
    <p:sldId id="279" r:id="rId21"/>
    <p:sldId id="286" r:id="rId22"/>
    <p:sldId id="287" r:id="rId23"/>
    <p:sldId id="288" r:id="rId24"/>
    <p:sldId id="295" r:id="rId25"/>
    <p:sldId id="294" r:id="rId26"/>
    <p:sldId id="275" r:id="rId27"/>
    <p:sldId id="296" r:id="rId28"/>
    <p:sldId id="25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p:cViewPr varScale="1">
        <p:scale>
          <a:sx n="55" d="100"/>
          <a:sy n="55" d="100"/>
        </p:scale>
        <p:origin x="1096" y="40"/>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customXml" Target="../customXml/item3.xml"/><Relationship Id="rId35" Type="http://schemas.openxmlformats.org/officeDocument/2006/relationships/customXml" Target="../customXml/item2.xml"/><Relationship Id="rId34" Type="http://schemas.openxmlformats.org/officeDocument/2006/relationships/customXml" Target="../customXml/item1.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hList7" loCatId="list" qsTypeId="urn:microsoft.com/office/officeart/2005/8/quickstyle/simple1" qsCatId="simple" csTypeId="urn:microsoft.com/office/officeart/2005/8/colors/colorful1" csCatId="colorful" phldr="1"/>
      <dgm:spPr/>
      <dgm:t>
        <a:bodyPr/>
        <a:lstStyle/>
        <a:p>
          <a:endParaRPr lang="en-US"/>
        </a:p>
      </dgm:t>
    </dgm:pt>
    <dgm:pt modelId="{73D947E0-108F-4D20-A71E-3CF329F97212}">
      <dgm:prSet phldr="0"/>
      <dgm:spPr>
        <a:solidFill>
          <a:schemeClr val="accent1"/>
        </a:solidFill>
        <a:ln>
          <a:noFill/>
        </a:ln>
      </dgm:spPr>
      <dgm:t>
        <a:bodyPr/>
        <a:lstStyle/>
        <a:p>
          <a:pPr marL="0" algn="ctr" rtl="0">
            <a:buNone/>
          </a:pPr>
          <a:endParaRPr lang="en-US" sz="2000" dirty="0">
            <a:latin typeface="Tenorite" pitchFamily="2" charset="0"/>
          </a:endParaRPr>
        </a:p>
      </dgm:t>
    </dgm:pt>
    <dgm:pt modelId="{9D249532-A24D-4D8F-848A-9F42F2E486C9}" cxnId="{A0077D09-C12C-46D0-8DF7-194B6911362A}" type="parTrans">
      <dgm:prSet/>
      <dgm:spPr/>
      <dgm:t>
        <a:bodyPr/>
        <a:lstStyle/>
        <a:p>
          <a:endParaRPr lang="en-US">
            <a:latin typeface="Tenorite" pitchFamily="2" charset="0"/>
          </a:endParaRPr>
        </a:p>
      </dgm:t>
    </dgm:pt>
    <dgm:pt modelId="{AE813459-65AB-4FA9-B717-330DDA6DFA4E}" cxnId="{A0077D09-C12C-46D0-8DF7-194B6911362A}" type="sibTrans">
      <dgm:prSet/>
      <dgm:spPr/>
      <dgm:t>
        <a:bodyPr/>
        <a:lstStyle/>
        <a:p>
          <a:endParaRPr lang="en-US">
            <a:latin typeface="Tenorite" pitchFamily="2" charset="0"/>
          </a:endParaRPr>
        </a:p>
      </dgm:t>
    </dgm:pt>
    <dgm:pt modelId="{B1AFA1AF-0FF8-45B3-A6D0-0E255A2F637D}">
      <dgm:prSet phldr="0"/>
      <dgm:spPr>
        <a:solidFill>
          <a:schemeClr val="accent1"/>
        </a:solidFill>
        <a:ln>
          <a:noFill/>
        </a:ln>
      </dgm:spPr>
      <dgm:t>
        <a:bodyPr/>
        <a:lstStyle/>
        <a:p>
          <a:pPr marL="0" algn="ctr">
            <a:buNone/>
          </a:pPr>
          <a:endParaRPr lang="en-US" sz="2000" dirty="0">
            <a:latin typeface="Tenorite" pitchFamily="2" charset="0"/>
          </a:endParaRPr>
        </a:p>
      </dgm:t>
    </dgm:pt>
    <dgm:pt modelId="{10C68AF5-481C-45AA-A216-8BBBB04515B9}" cxnId="{F28D7702-2FC3-49BD-BB13-C989E5EE622A}" type="parTrans">
      <dgm:prSet/>
      <dgm:spPr/>
      <dgm:t>
        <a:bodyPr/>
        <a:lstStyle/>
        <a:p>
          <a:endParaRPr lang="en-US">
            <a:latin typeface="Tenorite" pitchFamily="2" charset="0"/>
          </a:endParaRPr>
        </a:p>
      </dgm:t>
    </dgm:pt>
    <dgm:pt modelId="{88649F7A-400B-4056-965D-C9AC0B3AD942}" cxnId="{F28D7702-2FC3-49BD-BB13-C989E5EE622A}" type="sibTrans">
      <dgm:prSet/>
      <dgm:spPr/>
      <dgm:t>
        <a:bodyPr/>
        <a:lstStyle/>
        <a:p>
          <a:endParaRPr lang="en-US">
            <a:latin typeface="Tenorite" pitchFamily="2" charset="0"/>
          </a:endParaRPr>
        </a:p>
      </dgm:t>
    </dgm:pt>
    <dgm:pt modelId="{50418D2B-9486-42DE-AFDD-1D31420040FF}">
      <dgm:prSet custT="1"/>
      <dgm:spPr>
        <a:solidFill>
          <a:schemeClr val="accent1"/>
        </a:solidFill>
        <a:ln>
          <a:noFill/>
        </a:ln>
      </dgm:spPr>
      <dgm:t>
        <a:bodyPr/>
        <a:lstStyle/>
        <a:p>
          <a:pPr marL="0" algn="ctr">
            <a:buNone/>
          </a:pPr>
          <a:r>
            <a:rPr lang="vi-VN" sz="1400" dirty="0">
              <a:latin typeface="Tenorite" pitchFamily="2" charset="0"/>
            </a:rPr>
            <a:t>Hoàn Thiện FiGma.</a:t>
          </a:r>
          <a:endParaRPr lang="en-US" sz="1400" dirty="0">
            <a:latin typeface="Tenorite" pitchFamily="2" charset="0"/>
          </a:endParaRPr>
        </a:p>
      </dgm:t>
    </dgm:pt>
    <dgm:pt modelId="{D5A17F6B-93F5-442B-938A-0F38C281BE88}" cxnId="{5A5BA622-5DEB-48B9-88D9-C1DE36C711E5}" type="parTrans">
      <dgm:prSet/>
      <dgm:spPr/>
      <dgm:t>
        <a:bodyPr/>
        <a:lstStyle/>
        <a:p>
          <a:endParaRPr lang="en-US">
            <a:latin typeface="Tenorite" pitchFamily="2" charset="0"/>
          </a:endParaRPr>
        </a:p>
      </dgm:t>
    </dgm:pt>
    <dgm:pt modelId="{1D87A0A5-8024-4710-846B-D5BFAC785107}" cxnId="{5A5BA622-5DEB-48B9-88D9-C1DE36C711E5}" type="sibTrans">
      <dgm:prSet/>
      <dgm:spPr/>
      <dgm:t>
        <a:bodyPr/>
        <a:lstStyle/>
        <a:p>
          <a:endParaRPr lang="en-US">
            <a:latin typeface="Tenorite" pitchFamily="2" charset="0"/>
          </a:endParaRPr>
        </a:p>
      </dgm:t>
    </dgm:pt>
    <dgm:pt modelId="{E9682B4F-0217-4B50-923E-C104AA24290F}">
      <dgm:prSet phldr="0"/>
      <dgm:spPr>
        <a:solidFill>
          <a:schemeClr val="accent1"/>
        </a:solidFill>
        <a:ln>
          <a:noFill/>
        </a:ln>
      </dgm:spPr>
      <dgm:t>
        <a:bodyPr/>
        <a:lstStyle/>
        <a:p>
          <a:pPr marL="0" algn="ctr">
            <a:buNone/>
          </a:pPr>
          <a:endParaRPr lang="en-US" sz="2000" dirty="0">
            <a:latin typeface="Tenorite" pitchFamily="2" charset="0"/>
          </a:endParaRPr>
        </a:p>
      </dgm:t>
    </dgm:pt>
    <dgm:pt modelId="{E0F6C4AF-9BBB-4698-91D7-F9AE3EACBD5D}" cxnId="{6C23D0C9-74B2-4C8B-AB2F-A03B3B0EBE56}" type="parTrans">
      <dgm:prSet/>
      <dgm:spPr/>
      <dgm:t>
        <a:bodyPr/>
        <a:lstStyle/>
        <a:p>
          <a:endParaRPr lang="en-US">
            <a:latin typeface="Tenorite" pitchFamily="2" charset="0"/>
          </a:endParaRPr>
        </a:p>
      </dgm:t>
    </dgm:pt>
    <dgm:pt modelId="{B8632E42-D7EB-4C31-877E-6F1B2801851A}" cxnId="{6C23D0C9-74B2-4C8B-AB2F-A03B3B0EBE56}" type="sibTrans">
      <dgm:prSet/>
      <dgm:spPr/>
      <dgm:t>
        <a:bodyPr/>
        <a:lstStyle/>
        <a:p>
          <a:endParaRPr lang="en-US">
            <a:latin typeface="Tenorite" pitchFamily="2" charset="0"/>
          </a:endParaRPr>
        </a:p>
      </dgm:t>
    </dgm:pt>
    <dgm:pt modelId="{A2322D3A-7AC2-4C5C-9D7E-EAB2313D47D4}">
      <dgm:prSet phldr="0" custT="1"/>
      <dgm:spPr>
        <a:solidFill>
          <a:schemeClr val="accent1"/>
        </a:solidFill>
        <a:ln>
          <a:noFill/>
        </a:ln>
      </dgm:spPr>
      <dgm:t>
        <a:bodyPr/>
        <a:lstStyle/>
        <a:p>
          <a:pPr marL="0" algn="ctr">
            <a:buNone/>
          </a:pPr>
          <a:endParaRPr lang="en-US" sz="2000" dirty="0">
            <a:latin typeface="Tenorite" pitchFamily="2" charset="0"/>
          </a:endParaRPr>
        </a:p>
      </dgm:t>
    </dgm:pt>
    <dgm:pt modelId="{4A8C15D4-B36F-4764-B4FF-F2AF790D3E17}" cxnId="{179FAFCF-F878-464E-A8A6-1185EFA0E380}" type="parTrans">
      <dgm:prSet/>
      <dgm:spPr/>
      <dgm:t>
        <a:bodyPr/>
        <a:lstStyle/>
        <a:p>
          <a:endParaRPr lang="en-US">
            <a:latin typeface="Tenorite" pitchFamily="2" charset="0"/>
          </a:endParaRPr>
        </a:p>
      </dgm:t>
    </dgm:pt>
    <dgm:pt modelId="{84DE1C3A-3FC7-4DB3-88ED-33F65A71557A}" cxnId="{179FAFCF-F878-464E-A8A6-1185EFA0E380}" type="sibTrans">
      <dgm:prSet/>
      <dgm:spPr/>
      <dgm:t>
        <a:bodyPr/>
        <a:lstStyle/>
        <a:p>
          <a:endParaRPr lang="en-US">
            <a:latin typeface="Tenorite" pitchFamily="2" charset="0"/>
          </a:endParaRPr>
        </a:p>
      </dgm:t>
    </dgm:pt>
    <dgm:pt modelId="{4F85505A-81B6-4FDA-A144-900B71DAD946}">
      <dgm:prSet phldr="0"/>
      <dgm:spPr>
        <a:solidFill>
          <a:schemeClr val="accent1"/>
        </a:solidFill>
        <a:ln>
          <a:noFill/>
        </a:ln>
      </dgm:spPr>
      <dgm:t>
        <a:bodyPr/>
        <a:lstStyle/>
        <a:p>
          <a:pPr marL="0" algn="ctr">
            <a:buNone/>
          </a:pPr>
          <a:endParaRPr lang="en-US" sz="2000" dirty="0">
            <a:latin typeface="Tenorite" pitchFamily="2" charset="0"/>
          </a:endParaRPr>
        </a:p>
      </dgm:t>
    </dgm:pt>
    <dgm:pt modelId="{D9A96E25-7BBE-4DDD-8DDE-B4970D4340A8}" cxnId="{2D633B56-E147-4EFC-B9EE-6C0413F329B0}" type="parTrans">
      <dgm:prSet/>
      <dgm:spPr/>
      <dgm:t>
        <a:bodyPr/>
        <a:lstStyle/>
        <a:p>
          <a:endParaRPr lang="en-US">
            <a:latin typeface="Tenorite" pitchFamily="2" charset="0"/>
          </a:endParaRPr>
        </a:p>
      </dgm:t>
    </dgm:pt>
    <dgm:pt modelId="{68F74A88-49DC-44B1-BC0D-220A7B97601C}" cxnId="{2D633B56-E147-4EFC-B9EE-6C0413F329B0}" type="sibTrans">
      <dgm:prSet/>
      <dgm:spPr/>
      <dgm:t>
        <a:bodyPr/>
        <a:lstStyle/>
        <a:p>
          <a:endParaRPr lang="en-US">
            <a:latin typeface="Tenorite" pitchFamily="2" charset="0"/>
          </a:endParaRPr>
        </a:p>
      </dgm:t>
    </dgm:pt>
    <dgm:pt modelId="{30A490C8-22B4-4D68-875C-0F0DE2FF864D}">
      <dgm:prSet custT="1"/>
      <dgm:spPr>
        <a:solidFill>
          <a:schemeClr val="accent1"/>
        </a:solidFill>
        <a:ln>
          <a:noFill/>
        </a:ln>
      </dgm:spPr>
      <dgm:t>
        <a:bodyPr/>
        <a:lstStyle/>
        <a:p>
          <a:pPr marL="0" algn="ctr">
            <a:buNone/>
          </a:pPr>
          <a:r>
            <a:rPr lang="vi-VN" sz="1400" dirty="0">
              <a:latin typeface="Tenorite" pitchFamily="2" charset="0"/>
            </a:rPr>
            <a:t>-Thiết kế : Trang Chủ </a:t>
          </a:r>
          <a:endParaRPr lang="en-US" sz="1400" dirty="0">
            <a:latin typeface="Tenorite" pitchFamily="2" charset="0"/>
          </a:endParaRPr>
        </a:p>
      </dgm:t>
    </dgm:pt>
    <dgm:pt modelId="{45495DA8-8707-41E3-A12B-FA5766269C44}" cxnId="{381FE1CC-8184-4745-8EB3-6DE11655998D}" type="sibTrans">
      <dgm:prSet/>
      <dgm:spPr/>
      <dgm:t>
        <a:bodyPr/>
        <a:lstStyle/>
        <a:p>
          <a:endParaRPr lang="en-US">
            <a:latin typeface="Tenorite" pitchFamily="2" charset="0"/>
          </a:endParaRPr>
        </a:p>
      </dgm:t>
    </dgm:pt>
    <dgm:pt modelId="{035C64B0-4F0C-4FD1-BD23-B1D4C9887CBE}" cxnId="{381FE1CC-8184-4745-8EB3-6DE11655998D}" type="parTrans">
      <dgm:prSet/>
      <dgm:spPr/>
      <dgm:t>
        <a:bodyPr/>
        <a:lstStyle/>
        <a:p>
          <a:endParaRPr lang="en-US">
            <a:latin typeface="Tenorite" pitchFamily="2" charset="0"/>
          </a:endParaRPr>
        </a:p>
      </dgm:t>
    </dgm:pt>
    <dgm:pt modelId="{6267389D-2DD6-40D4-830E-599222902BA5}">
      <dgm:prSet custT="1"/>
      <dgm:spPr>
        <a:solidFill>
          <a:schemeClr val="accent1"/>
        </a:solidFill>
        <a:ln>
          <a:noFill/>
        </a:ln>
      </dgm:spPr>
      <dgm:t>
        <a:bodyPr/>
        <a:lstStyle/>
        <a:p>
          <a:pPr marL="0" algn="ctr">
            <a:buNone/>
          </a:pPr>
          <a:r>
            <a:rPr lang="vi-VN" sz="1400" dirty="0">
              <a:latin typeface="Tenorite" pitchFamily="2" charset="0"/>
            </a:rPr>
            <a:t>Code Các , Sản Phẩm,Giới thiệu shop.</a:t>
          </a:r>
          <a:endParaRPr lang="en-US" sz="1400" dirty="0">
            <a:latin typeface="Tenorite" pitchFamily="2" charset="0"/>
          </a:endParaRPr>
        </a:p>
      </dgm:t>
    </dgm:pt>
    <dgm:pt modelId="{C491A843-CDB7-494E-AE2F-6DA09C4BEDA4}" cxnId="{6143EC81-176D-4178-A710-3113F4CB8C93}" type="parTrans">
      <dgm:prSet/>
      <dgm:spPr/>
      <dgm:t>
        <a:bodyPr/>
        <a:lstStyle/>
        <a:p>
          <a:endParaRPr lang="en-AU"/>
        </a:p>
      </dgm:t>
    </dgm:pt>
    <dgm:pt modelId="{303722EC-E054-4B46-AAE7-5CA1B22439BF}" cxnId="{6143EC81-176D-4178-A710-3113F4CB8C93}" type="sibTrans">
      <dgm:prSet/>
      <dgm:spPr/>
      <dgm:t>
        <a:bodyPr/>
        <a:lstStyle/>
        <a:p>
          <a:endParaRPr lang="en-AU"/>
        </a:p>
      </dgm:t>
    </dgm:pt>
    <dgm:pt modelId="{0EC0C300-11E4-45CF-8418-973585107209}">
      <dgm:prSet phldr="0" custT="1"/>
      <dgm:spPr>
        <a:solidFill>
          <a:schemeClr val="accent1"/>
        </a:solidFill>
        <a:ln>
          <a:noFill/>
        </a:ln>
      </dgm:spPr>
      <dgm:t>
        <a:bodyPr/>
        <a:lstStyle/>
        <a:p>
          <a:pPr marL="0" algn="ctr">
            <a:buNone/>
          </a:pPr>
          <a:r>
            <a:rPr lang="vi-VN" sz="1400" dirty="0">
              <a:latin typeface="Tenorite" pitchFamily="2" charset="0"/>
            </a:rPr>
            <a:t>-Quản lý: trang admin.Thiết kế trang admin. 	Quản lý đơn hàng Năng trong trang admin. </a:t>
          </a:r>
          <a:endParaRPr lang="en-US" sz="1400" dirty="0">
            <a:latin typeface="Tenorite" pitchFamily="2" charset="0"/>
          </a:endParaRPr>
        </a:p>
      </dgm:t>
    </dgm:pt>
    <dgm:pt modelId="{90FAB5D1-62B3-4FF6-A07D-EE607F529C32}" cxnId="{51563A4F-C0EB-47D6-B5BC-47A4E599AD4B}" type="sibTrans">
      <dgm:prSet/>
      <dgm:spPr/>
      <dgm:t>
        <a:bodyPr/>
        <a:lstStyle/>
        <a:p>
          <a:endParaRPr lang="en-US">
            <a:latin typeface="Tenorite" pitchFamily="2" charset="0"/>
          </a:endParaRPr>
        </a:p>
      </dgm:t>
    </dgm:pt>
    <dgm:pt modelId="{1E4DD98E-100E-46B7-B24A-408BBF69E9FA}" cxnId="{51563A4F-C0EB-47D6-B5BC-47A4E599AD4B}" type="parTrans">
      <dgm:prSet/>
      <dgm:spPr/>
      <dgm:t>
        <a:bodyPr/>
        <a:lstStyle/>
        <a:p>
          <a:endParaRPr lang="en-US">
            <a:latin typeface="Tenorite" pitchFamily="2" charset="0"/>
          </a:endParaRPr>
        </a:p>
      </dgm:t>
    </dgm:pt>
    <dgm:pt modelId="{FEB4A941-E9FA-4A86-A673-85FF34B35F20}">
      <dgm:prSet phldr="0" custT="1"/>
      <dgm:spPr>
        <a:solidFill>
          <a:schemeClr val="accent1"/>
        </a:solidFill>
        <a:ln>
          <a:noFill/>
        </a:ln>
      </dgm:spPr>
      <dgm:t>
        <a:bodyPr/>
        <a:lstStyle/>
        <a:p>
          <a:pPr marL="0" algn="ctr" rtl="0">
            <a:buNone/>
          </a:pPr>
          <a:r>
            <a:rPr lang="vi-VN" sz="1400" dirty="0">
              <a:latin typeface="Tenorite" pitchFamily="2" charset="0"/>
            </a:rPr>
            <a:t>-tạo các form đăng ký đăng nhập . Liên Kết với database.</a:t>
          </a:r>
          <a:endParaRPr lang="en-US" sz="1400" dirty="0">
            <a:latin typeface="Tenorite" pitchFamily="2" charset="0"/>
          </a:endParaRPr>
        </a:p>
      </dgm:t>
    </dgm:pt>
    <dgm:pt modelId="{97624CC8-6315-4683-B26C-C30D552DA5A6}" cxnId="{F942F56C-9025-4AA1-9B36-C5AE0A93B0F5}" type="sibTrans">
      <dgm:prSet/>
      <dgm:spPr/>
      <dgm:t>
        <a:bodyPr/>
        <a:lstStyle/>
        <a:p>
          <a:endParaRPr lang="en-US">
            <a:latin typeface="Tenorite" pitchFamily="2" charset="0"/>
          </a:endParaRPr>
        </a:p>
      </dgm:t>
    </dgm:pt>
    <dgm:pt modelId="{39522508-BC4E-4DD5-A744-AFEFFE36DB74}" cxnId="{F942F56C-9025-4AA1-9B36-C5AE0A93B0F5}" type="parTrans">
      <dgm:prSet/>
      <dgm:spPr/>
      <dgm:t>
        <a:bodyPr/>
        <a:lstStyle/>
        <a:p>
          <a:endParaRPr lang="en-US">
            <a:latin typeface="Tenorite" pitchFamily="2" charset="0"/>
          </a:endParaRPr>
        </a:p>
      </dgm:t>
    </dgm:pt>
    <dgm:pt modelId="{FF09FC8F-CEF0-440C-8C7F-649FBA13B384}">
      <dgm:prSet custT="1"/>
      <dgm:spPr>
        <a:solidFill>
          <a:schemeClr val="accent1"/>
        </a:solidFill>
        <a:ln>
          <a:noFill/>
        </a:ln>
      </dgm:spPr>
      <dgm:t>
        <a:bodyPr lIns="182880" tIns="182880" rIns="182880" bIns="182880"/>
        <a:lstStyle/>
        <a:p>
          <a:pPr marL="0" algn="ctr" rtl="0">
            <a:buNone/>
          </a:pPr>
          <a:r>
            <a:rPr lang="vi-VN" sz="1400" dirty="0">
              <a:latin typeface="Tenorite" pitchFamily="2" charset="0"/>
            </a:rPr>
            <a:t>-Tạo trang shop, tạo trang user.</a:t>
          </a:r>
          <a:endParaRPr lang="en-US" sz="1400" dirty="0">
            <a:latin typeface="Tenorite" pitchFamily="2" charset="0"/>
          </a:endParaRPr>
        </a:p>
      </dgm:t>
    </dgm:pt>
    <dgm:pt modelId="{FC2D7A11-7297-47FC-95F4-C96F2AF83B88}" cxnId="{D54E10B4-98DF-4ADA-A07B-8DD888DE10EC}" type="parTrans">
      <dgm:prSet/>
      <dgm:spPr/>
      <dgm:t>
        <a:bodyPr/>
        <a:lstStyle/>
        <a:p>
          <a:endParaRPr lang="en-AU"/>
        </a:p>
      </dgm:t>
    </dgm:pt>
    <dgm:pt modelId="{3030AF22-9C6C-400F-A028-8BDF9D91D2F6}" cxnId="{D54E10B4-98DF-4ADA-A07B-8DD888DE10EC}" type="sibTrans">
      <dgm:prSet/>
      <dgm:spPr/>
      <dgm:t>
        <a:bodyPr/>
        <a:lstStyle/>
        <a:p>
          <a:endParaRPr lang="en-AU"/>
        </a:p>
      </dgm:t>
    </dgm:pt>
    <dgm:pt modelId="{813B79B3-8786-413B-AA6C-CFA304B40586}">
      <dgm:prSet custT="1"/>
      <dgm:spPr>
        <a:solidFill>
          <a:schemeClr val="accent1"/>
        </a:solidFill>
        <a:ln>
          <a:noFill/>
        </a:ln>
      </dgm:spPr>
      <dgm:t>
        <a:bodyPr/>
        <a:lstStyle/>
        <a:p>
          <a:pPr marL="0" algn="ctr">
            <a:buNone/>
          </a:pPr>
          <a:r>
            <a:rPr lang="vi-VN" sz="1400" dirty="0">
              <a:latin typeface="Tenorite" pitchFamily="2" charset="0"/>
            </a:rPr>
            <a:t> </a:t>
          </a:r>
          <a:endParaRPr lang="en-US" sz="1400" dirty="0">
            <a:latin typeface="Tenorite" pitchFamily="2" charset="0"/>
          </a:endParaRPr>
        </a:p>
      </dgm:t>
    </dgm:pt>
    <dgm:pt modelId="{B9CCCA9F-DB9D-47E8-B529-1D0CDA9DB274}" cxnId="{13668DA2-ED3E-45C3-8465-DF23E2D24EE5}" type="parTrans">
      <dgm:prSet/>
      <dgm:spPr/>
      <dgm:t>
        <a:bodyPr/>
        <a:lstStyle/>
        <a:p>
          <a:endParaRPr lang="en-AU"/>
        </a:p>
      </dgm:t>
    </dgm:pt>
    <dgm:pt modelId="{5E322F0B-546A-4478-8A98-4E661141B048}" cxnId="{13668DA2-ED3E-45C3-8465-DF23E2D24EE5}" type="sibTrans">
      <dgm:prSet/>
      <dgm:spPr/>
      <dgm:t>
        <a:bodyPr/>
        <a:lstStyle/>
        <a:p>
          <a:endParaRPr lang="en-AU"/>
        </a:p>
      </dgm:t>
    </dgm:pt>
    <dgm:pt modelId="{F634B17F-1E25-49A5-A5CE-AE1D7EF44F48}">
      <dgm:prSet phldr="0" custT="1"/>
      <dgm:spPr>
        <a:solidFill>
          <a:schemeClr val="accent1"/>
        </a:solidFill>
        <a:ln>
          <a:noFill/>
        </a:ln>
      </dgm:spPr>
      <dgm:t>
        <a:bodyPr/>
        <a:lstStyle/>
        <a:p>
          <a:pPr marL="0" algn="ctr" rtl="0">
            <a:buNone/>
          </a:pPr>
          <a:r>
            <a:rPr lang="vi-VN" sz="1400" dirty="0">
              <a:latin typeface="Tenorite" pitchFamily="2" charset="0"/>
            </a:rPr>
            <a:t>Database: Chức năng tiềm kiếm sản phẩm,</a:t>
          </a:r>
          <a:endParaRPr lang="en-US" sz="1400" dirty="0">
            <a:latin typeface="Tenorite" pitchFamily="2" charset="0"/>
          </a:endParaRPr>
        </a:p>
      </dgm:t>
    </dgm:pt>
    <dgm:pt modelId="{D8EF5A12-2C54-4B53-9705-BB7FB54C83CE}" cxnId="{BFF4CD48-B2B7-4BFB-B4D9-C0974C025ED3}" type="parTrans">
      <dgm:prSet/>
      <dgm:spPr/>
      <dgm:t>
        <a:bodyPr/>
        <a:lstStyle/>
        <a:p>
          <a:endParaRPr lang="en-AU"/>
        </a:p>
      </dgm:t>
    </dgm:pt>
    <dgm:pt modelId="{0B5C6434-D696-4636-A227-0117D1F54E48}" cxnId="{BFF4CD48-B2B7-4BFB-B4D9-C0974C025ED3}" type="sibTrans">
      <dgm:prSet/>
      <dgm:spPr/>
      <dgm:t>
        <a:bodyPr/>
        <a:lstStyle/>
        <a:p>
          <a:endParaRPr lang="en-AU"/>
        </a:p>
      </dgm:t>
    </dgm:pt>
    <dgm:pt modelId="{39926C71-3751-4C83-BAA4-A44118BDF2A5}">
      <dgm:prSet custT="1"/>
      <dgm:spPr>
        <a:solidFill>
          <a:schemeClr val="accent1"/>
        </a:solidFill>
        <a:ln>
          <a:noFill/>
        </a:ln>
      </dgm:spPr>
      <dgm:t>
        <a:bodyPr/>
        <a:lstStyle/>
        <a:p>
          <a:pPr marL="0" algn="ctr">
            <a:buNone/>
          </a:pPr>
          <a:r>
            <a:rPr lang="vi-VN" sz="1400" dirty="0">
              <a:latin typeface="Tenorite" pitchFamily="2" charset="0"/>
            </a:rPr>
            <a:t>Viết Báo cáo .</a:t>
          </a:r>
          <a:endParaRPr lang="en-US" sz="1400" dirty="0">
            <a:latin typeface="Tenorite" pitchFamily="2" charset="0"/>
          </a:endParaRPr>
        </a:p>
      </dgm:t>
    </dgm:pt>
    <dgm:pt modelId="{612F1065-9F03-4EE7-84D9-49FD17285E33}" cxnId="{8771A79C-1F5F-45A9-B2B9-567854ED696E}" type="parTrans">
      <dgm:prSet/>
      <dgm:spPr/>
      <dgm:t>
        <a:bodyPr/>
        <a:lstStyle/>
        <a:p>
          <a:endParaRPr lang="en-AU"/>
        </a:p>
      </dgm:t>
    </dgm:pt>
    <dgm:pt modelId="{AC06B62D-A1A1-422F-A4A5-89FCB9B8AFC4}" cxnId="{8771A79C-1F5F-45A9-B2B9-567854ED696E}" type="sibTrans">
      <dgm:prSet/>
      <dgm:spPr/>
      <dgm:t>
        <a:bodyPr/>
        <a:lstStyle/>
        <a:p>
          <a:endParaRPr lang="en-AU"/>
        </a:p>
      </dgm:t>
    </dgm:pt>
    <dgm:pt modelId="{62B596C4-F467-431A-8A51-31EF76B1C277}">
      <dgm:prSet custT="1"/>
      <dgm:spPr>
        <a:solidFill>
          <a:schemeClr val="accent1"/>
        </a:solidFill>
        <a:ln>
          <a:noFill/>
        </a:ln>
      </dgm:spPr>
      <dgm:t>
        <a:bodyPr/>
        <a:lstStyle/>
        <a:p>
          <a:pPr marL="0" algn="ctr">
            <a:buNone/>
          </a:pPr>
          <a:r>
            <a:rPr lang="vi-VN" sz="1400" dirty="0">
              <a:latin typeface="Tenorite" pitchFamily="2" charset="0"/>
            </a:rPr>
            <a:t>Databse: </a:t>
          </a:r>
          <a:endParaRPr lang="en-US" sz="1400" dirty="0">
            <a:latin typeface="Tenorite" pitchFamily="2" charset="0"/>
          </a:endParaRPr>
        </a:p>
      </dgm:t>
    </dgm:pt>
    <dgm:pt modelId="{4A2AC407-B100-4FBE-9262-5BAE8929DE9F}" cxnId="{8C3703ED-8879-4A5F-BCA7-7FA70F57035D}" type="parTrans">
      <dgm:prSet/>
      <dgm:spPr/>
      <dgm:t>
        <a:bodyPr/>
        <a:lstStyle/>
        <a:p>
          <a:endParaRPr lang="en-AU"/>
        </a:p>
      </dgm:t>
    </dgm:pt>
    <dgm:pt modelId="{10B5BDEF-9CB4-41EC-8A24-CB7FEF7D2FC6}" cxnId="{8C3703ED-8879-4A5F-BCA7-7FA70F57035D}" type="sibTrans">
      <dgm:prSet/>
      <dgm:spPr/>
      <dgm:t>
        <a:bodyPr/>
        <a:lstStyle/>
        <a:p>
          <a:endParaRPr lang="en-AU"/>
        </a:p>
      </dgm:t>
    </dgm:pt>
    <dgm:pt modelId="{25031A7E-9E12-40B7-B2EA-D5B219FC4AF4}">
      <dgm:prSet custT="1"/>
      <dgm:spPr>
        <a:solidFill>
          <a:schemeClr val="accent1"/>
        </a:solidFill>
        <a:ln>
          <a:noFill/>
        </a:ln>
      </dgm:spPr>
      <dgm:t>
        <a:bodyPr/>
        <a:lstStyle/>
        <a:p>
          <a:pPr marL="0" algn="ctr">
            <a:buNone/>
          </a:pPr>
          <a:r>
            <a:rPr lang="vi-VN" sz="1400" dirty="0">
              <a:latin typeface="Tenorite" pitchFamily="2" charset="0"/>
            </a:rPr>
            <a:t>Giỏ Hàng, chi tiết giỏ hàng, Thống kê.</a:t>
          </a:r>
          <a:endParaRPr lang="en-US" sz="1400" dirty="0">
            <a:latin typeface="Tenorite" pitchFamily="2" charset="0"/>
          </a:endParaRPr>
        </a:p>
      </dgm:t>
    </dgm:pt>
    <dgm:pt modelId="{4828E9D5-3C24-4702-8934-1F96A877B754}" cxnId="{39A18116-9D1B-4264-8791-047B07FA67CA}" type="parTrans">
      <dgm:prSet/>
      <dgm:spPr/>
      <dgm:t>
        <a:bodyPr/>
        <a:lstStyle/>
        <a:p>
          <a:endParaRPr lang="en-AU"/>
        </a:p>
      </dgm:t>
    </dgm:pt>
    <dgm:pt modelId="{CE39C7AB-DE55-4EBB-8C3A-1D2681EBD948}" cxnId="{39A18116-9D1B-4264-8791-047B07FA67CA}" type="sibTrans">
      <dgm:prSet/>
      <dgm:spPr/>
      <dgm:t>
        <a:bodyPr/>
        <a:lstStyle/>
        <a:p>
          <a:endParaRPr lang="en-AU"/>
        </a:p>
      </dgm:t>
    </dgm:pt>
    <dgm:pt modelId="{AB103CB0-B0FE-405B-B105-C0848E3BBCA1}">
      <dgm:prSet custT="1"/>
      <dgm:spPr>
        <a:solidFill>
          <a:schemeClr val="accent1"/>
        </a:solidFill>
        <a:ln>
          <a:noFill/>
        </a:ln>
      </dgm:spPr>
      <dgm:t>
        <a:bodyPr/>
        <a:lstStyle/>
        <a:p>
          <a:pPr marL="0" algn="ctr">
            <a:buNone/>
          </a:pPr>
          <a:r>
            <a:rPr lang="vi-VN" sz="1400" dirty="0">
              <a:latin typeface="Tenorite" pitchFamily="2" charset="0"/>
            </a:rPr>
            <a:t>Databse :</a:t>
          </a:r>
          <a:endParaRPr lang="en-US" sz="1400" dirty="0">
            <a:latin typeface="Tenorite" pitchFamily="2" charset="0"/>
          </a:endParaRPr>
        </a:p>
      </dgm:t>
    </dgm:pt>
    <dgm:pt modelId="{5696078B-554F-4793-B225-C4E001DC218E}" cxnId="{B31B070E-6C1D-443A-8D7D-E8FE92D10439}" type="parTrans">
      <dgm:prSet/>
      <dgm:spPr/>
      <dgm:t>
        <a:bodyPr/>
        <a:lstStyle/>
        <a:p>
          <a:endParaRPr lang="en-AU"/>
        </a:p>
      </dgm:t>
    </dgm:pt>
    <dgm:pt modelId="{0EA25C76-DC49-448E-B8E8-F0D73D4CEDF5}" cxnId="{B31B070E-6C1D-443A-8D7D-E8FE92D10439}" type="sibTrans">
      <dgm:prSet/>
      <dgm:spPr/>
      <dgm:t>
        <a:bodyPr/>
        <a:lstStyle/>
        <a:p>
          <a:endParaRPr lang="en-AU"/>
        </a:p>
      </dgm:t>
    </dgm:pt>
    <dgm:pt modelId="{CA70EA6C-E5EF-4471-AC0C-24E81CCAFEEC}">
      <dgm:prSet custT="1"/>
      <dgm:spPr>
        <a:solidFill>
          <a:schemeClr val="accent1"/>
        </a:solidFill>
        <a:ln>
          <a:noFill/>
        </a:ln>
      </dgm:spPr>
      <dgm:t>
        <a:bodyPr/>
        <a:lstStyle/>
        <a:p>
          <a:pPr marL="0" algn="ctr">
            <a:buNone/>
          </a:pPr>
          <a:r>
            <a:rPr lang="vi-VN" sz="1400" dirty="0">
              <a:latin typeface="Tenorite" pitchFamily="2" charset="0"/>
            </a:rPr>
            <a:t>Quản Lý đơn hàng, người dùng.</a:t>
          </a:r>
          <a:endParaRPr lang="en-US" sz="1400" dirty="0">
            <a:latin typeface="Tenorite" pitchFamily="2" charset="0"/>
          </a:endParaRPr>
        </a:p>
      </dgm:t>
    </dgm:pt>
    <dgm:pt modelId="{55E1CC02-27C9-4AAE-9B04-0577146E743B}" cxnId="{126CF6C6-4CF9-4E8C-8A18-41E66FBDEF7D}" type="parTrans">
      <dgm:prSet/>
      <dgm:spPr/>
      <dgm:t>
        <a:bodyPr/>
        <a:lstStyle/>
        <a:p>
          <a:endParaRPr lang="en-AU"/>
        </a:p>
      </dgm:t>
    </dgm:pt>
    <dgm:pt modelId="{E07B284A-2B46-445F-90EA-D0323D3949EF}" cxnId="{126CF6C6-4CF9-4E8C-8A18-41E66FBDEF7D}" type="sibTrans">
      <dgm:prSet/>
      <dgm:spPr/>
      <dgm:t>
        <a:bodyPr/>
        <a:lstStyle/>
        <a:p>
          <a:endParaRPr lang="en-AU"/>
        </a:p>
      </dgm:t>
    </dgm:pt>
    <dgm:pt modelId="{6684FD86-91A5-4DC8-8810-F6480232C7D3}">
      <dgm:prSet phldr="0" custT="1"/>
      <dgm:spPr>
        <a:solidFill>
          <a:schemeClr val="accent1"/>
        </a:solidFill>
        <a:ln>
          <a:noFill/>
        </a:ln>
      </dgm:spPr>
      <dgm:t>
        <a:bodyPr/>
        <a:lstStyle/>
        <a:p>
          <a:pPr marL="0" algn="ctr">
            <a:buNone/>
          </a:pPr>
          <a:r>
            <a:rPr lang="vi-VN" sz="1400" dirty="0">
              <a:latin typeface="Tenorite" pitchFamily="2" charset="0"/>
            </a:rPr>
            <a:t>Database: </a:t>
          </a:r>
          <a:br>
            <a:rPr lang="vi-VN" sz="1400" dirty="0">
              <a:latin typeface="Tenorite" pitchFamily="2" charset="0"/>
            </a:rPr>
          </a:br>
          <a:r>
            <a:rPr lang="vi-VN" sz="1400" dirty="0">
              <a:latin typeface="Tenorite" pitchFamily="2" charset="0"/>
            </a:rPr>
            <a:t>quản lý bình luận, kiểm lỗi.</a:t>
          </a:r>
          <a:endParaRPr lang="en-US" sz="1400" dirty="0">
            <a:latin typeface="Tenorite" pitchFamily="2" charset="0"/>
          </a:endParaRPr>
        </a:p>
      </dgm:t>
    </dgm:pt>
    <dgm:pt modelId="{CE0AE1CD-FBD5-43B1-9266-E1113E3DB1D5}" cxnId="{60EA1531-6532-4A26-A0B0-29EF6E9CB6E1}" type="parTrans">
      <dgm:prSet/>
      <dgm:spPr/>
      <dgm:t>
        <a:bodyPr/>
        <a:lstStyle/>
        <a:p>
          <a:endParaRPr lang="en-AU"/>
        </a:p>
      </dgm:t>
    </dgm:pt>
    <dgm:pt modelId="{970E1242-2FBD-4605-BD42-BCB41633C9F1}" cxnId="{60EA1531-6532-4A26-A0B0-29EF6E9CB6E1}" type="sibTrans">
      <dgm:prSet/>
      <dgm:spPr/>
      <dgm:t>
        <a:bodyPr/>
        <a:lstStyle/>
        <a:p>
          <a:endParaRPr lang="en-AU"/>
        </a:p>
      </dgm:t>
    </dgm:pt>
    <dgm:pt modelId="{55898986-9B62-47B4-8C1B-3C9CC7269161}">
      <dgm:prSet phldr="0" custT="1"/>
      <dgm:spPr>
        <a:solidFill>
          <a:schemeClr val="accent1"/>
        </a:solidFill>
        <a:ln>
          <a:noFill/>
        </a:ln>
      </dgm:spPr>
      <dgm:t>
        <a:bodyPr/>
        <a:lstStyle/>
        <a:p>
          <a:pPr marL="0" algn="ctr" rtl="0">
            <a:buNone/>
          </a:pPr>
          <a:r>
            <a:rPr lang="vi-VN" sz="1400" dirty="0">
              <a:latin typeface="Tenorite" pitchFamily="2" charset="0"/>
            </a:rPr>
            <a:t>Kiểm lỗi đăng nhập</a:t>
          </a:r>
          <a:endParaRPr lang="en-US" sz="1400" dirty="0">
            <a:latin typeface="Tenorite" pitchFamily="2" charset="0"/>
          </a:endParaRPr>
        </a:p>
      </dgm:t>
    </dgm:pt>
    <dgm:pt modelId="{EDE3EA8D-D61E-4ECF-99EC-55EBE49172F1}" cxnId="{3739362C-8200-4C46-A2B3-990F4BAE4ED8}" type="parTrans">
      <dgm:prSet/>
      <dgm:spPr/>
      <dgm:t>
        <a:bodyPr/>
        <a:lstStyle/>
        <a:p>
          <a:endParaRPr lang="en-AU"/>
        </a:p>
      </dgm:t>
    </dgm:pt>
    <dgm:pt modelId="{04D00067-FED1-4179-BDCB-F450C8DD135A}" cxnId="{3739362C-8200-4C46-A2B3-990F4BAE4ED8}" type="sibTrans">
      <dgm:prSet/>
      <dgm:spPr/>
      <dgm:t>
        <a:bodyPr/>
        <a:lstStyle/>
        <a:p>
          <a:endParaRPr lang="en-AU"/>
        </a:p>
      </dgm:t>
    </dgm:pt>
    <dgm:pt modelId="{DA3E4C52-8452-4F66-9AA3-A96CF1F6AB56}">
      <dgm:prSet custT="1"/>
      <dgm:spPr>
        <a:solidFill>
          <a:schemeClr val="accent1"/>
        </a:solidFill>
        <a:ln>
          <a:noFill/>
        </a:ln>
      </dgm:spPr>
      <dgm:t>
        <a:bodyPr lIns="182880" tIns="182880" rIns="182880" bIns="182880"/>
        <a:lstStyle/>
        <a:p>
          <a:pPr marL="0" algn="ctr" rtl="0">
            <a:buNone/>
          </a:pPr>
          <a:r>
            <a:rPr lang="vi-VN" sz="1400" dirty="0">
              <a:latin typeface="Tenorite" pitchFamily="2" charset="0"/>
            </a:rPr>
            <a:t>Hỗ trợ viết báo cáo WORD.</a:t>
          </a:r>
          <a:endParaRPr lang="en-US" sz="1400" dirty="0">
            <a:latin typeface="Tenorite" pitchFamily="2" charset="0"/>
          </a:endParaRPr>
        </a:p>
      </dgm:t>
    </dgm:pt>
    <dgm:pt modelId="{C894328C-B3E9-4098-AF2F-3E0A580897AC}" cxnId="{BD3C51A5-A5C7-4DE7-ACBD-E3BBCBF76C09}" type="parTrans">
      <dgm:prSet/>
      <dgm:spPr/>
      <dgm:t>
        <a:bodyPr/>
        <a:lstStyle/>
        <a:p>
          <a:endParaRPr lang="en-AU"/>
        </a:p>
      </dgm:t>
    </dgm:pt>
    <dgm:pt modelId="{691B0C80-A08A-4AE3-98DE-B69F2C3E67C6}" cxnId="{BD3C51A5-A5C7-4DE7-ACBD-E3BBCBF76C09}" type="sibTrans">
      <dgm:prSet/>
      <dgm:spPr/>
      <dgm:t>
        <a:bodyPr/>
        <a:lstStyle/>
        <a:p>
          <a:endParaRPr lang="en-AU"/>
        </a:p>
      </dgm:t>
    </dgm:pt>
    <dgm:pt modelId="{3B4DD286-D40B-4680-9FBD-C890CA4BF8B0}">
      <dgm:prSet custT="1"/>
      <dgm:spPr>
        <a:solidFill>
          <a:schemeClr val="accent1"/>
        </a:solidFill>
        <a:ln>
          <a:noFill/>
        </a:ln>
      </dgm:spPr>
      <dgm:t>
        <a:bodyPr lIns="182880" tIns="182880" rIns="182880" bIns="182880"/>
        <a:lstStyle/>
        <a:p>
          <a:pPr marL="0" algn="ctr" rtl="0">
            <a:buNone/>
          </a:pPr>
          <a:r>
            <a:rPr lang="vi-VN" sz="1400" dirty="0">
              <a:latin typeface="Tenorite" pitchFamily="2" charset="0"/>
            </a:rPr>
            <a:t>Hỗ trợ upload: website. </a:t>
          </a:r>
          <a:endParaRPr lang="en-US" sz="1400" dirty="0">
            <a:latin typeface="Tenorite" pitchFamily="2" charset="0"/>
          </a:endParaRPr>
        </a:p>
      </dgm:t>
    </dgm:pt>
    <dgm:pt modelId="{98C4F582-CF9D-464B-BC49-AF5CF8BA86DA}" cxnId="{6D2F438D-9222-4D24-A6DF-F2FB5F5F0EAA}" type="parTrans">
      <dgm:prSet/>
      <dgm:spPr/>
      <dgm:t>
        <a:bodyPr/>
        <a:lstStyle/>
        <a:p>
          <a:endParaRPr lang="en-AU"/>
        </a:p>
      </dgm:t>
    </dgm:pt>
    <dgm:pt modelId="{A8B9BB21-DDFD-45AE-8E75-26302B81372E}" cxnId="{6D2F438D-9222-4D24-A6DF-F2FB5F5F0EAA}" type="sibTrans">
      <dgm:prSet/>
      <dgm:spPr/>
      <dgm:t>
        <a:bodyPr/>
        <a:lstStyle/>
        <a:p>
          <a:endParaRPr lang="en-AU"/>
        </a:p>
      </dgm:t>
    </dgm:pt>
    <dgm:pt modelId="{A34AE8AA-FDF7-FA40-BADC-6B62C2B1DE88}" type="pres">
      <dgm:prSet presAssocID="{0DD8915E-DC14-41D6-9BB5-F49E1C265163}" presName="Name0" presStyleCnt="0">
        <dgm:presLayoutVars>
          <dgm:dir/>
          <dgm:resizeHandles val="exact"/>
        </dgm:presLayoutVars>
      </dgm:prSet>
      <dgm:spPr/>
    </dgm:pt>
    <dgm:pt modelId="{2107607C-A87A-3347-81F6-106C527DBD58}" type="pres">
      <dgm:prSet presAssocID="{0DD8915E-DC14-41D6-9BB5-F49E1C265163}" presName="fgShape" presStyleLbl="fgShp" presStyleIdx="0" presStyleCnt="1" custLinFactNeighborX="0" custLinFactNeighborY="-19001"/>
      <dgm:spPr>
        <a:solidFill>
          <a:schemeClr val="accent2">
            <a:tint val="40000"/>
            <a:hueOff val="0"/>
            <a:satOff val="0"/>
            <a:lumOff val="0"/>
            <a:alpha val="0"/>
          </a:schemeClr>
        </a:solidFill>
        <a:ln>
          <a:noFill/>
        </a:ln>
      </dgm:spPr>
    </dgm:pt>
    <dgm:pt modelId="{0955960D-7F7D-E54C-8843-B1DBEEBFB364}" type="pres">
      <dgm:prSet presAssocID="{0DD8915E-DC14-41D6-9BB5-F49E1C265163}" presName="linComp" presStyleCnt="0"/>
      <dgm:spPr/>
    </dgm:pt>
    <dgm:pt modelId="{81155D12-3CC8-3D49-B0F3-3C84AC48510A}" type="pres">
      <dgm:prSet presAssocID="{73D947E0-108F-4D20-A71E-3CF329F97212}" presName="compNode" presStyleCnt="0"/>
      <dgm:spPr/>
    </dgm:pt>
    <dgm:pt modelId="{8F8B275D-8553-0846-A316-484B7B291C97}" type="pres">
      <dgm:prSet presAssocID="{73D947E0-108F-4D20-A71E-3CF329F97212}" presName="bkgdShape" presStyleLbl="node1" presStyleIdx="0" presStyleCnt="5" custLinFactNeighborX="-4429"/>
      <dgm:spPr>
        <a:prstGeom prst="rect">
          <a:avLst/>
        </a:prstGeom>
      </dgm:spPr>
    </dgm:pt>
    <dgm:pt modelId="{7DA281F5-0265-2048-A63A-727E19796F79}" type="pres">
      <dgm:prSet presAssocID="{73D947E0-108F-4D20-A71E-3CF329F97212}" presName="nodeTx" presStyleLbl="node1" presStyleIdx="0" presStyleCnt="5">
        <dgm:presLayoutVars>
          <dgm:bulletEnabled val="1"/>
        </dgm:presLayoutVars>
      </dgm:prSet>
      <dgm:spPr/>
    </dgm:pt>
    <dgm:pt modelId="{79A13FEB-C61A-0346-824D-E0457CC5B4C9}" type="pres">
      <dgm:prSet presAssocID="{73D947E0-108F-4D20-A71E-3CF329F97212}" presName="invisiNode" presStyleLbl="node1" presStyleIdx="0" presStyleCnt="5"/>
      <dgm:spPr/>
    </dgm:pt>
    <dgm:pt modelId="{A126BA88-D0F9-AF4A-A7BA-0638E32B45F8}" type="pres">
      <dgm:prSet presAssocID="{73D947E0-108F-4D20-A71E-3CF329F97212}" presName="imagNode" presStyleLbl="fgImgPlace1" presStyleIdx="0" presStyleCnt="5" custScaleX="63105" custScaleY="63105"/>
      <dgm:spPr>
        <a:solidFill>
          <a:schemeClr val="accent1">
            <a:lumMod val="60000"/>
            <a:lumOff val="40000"/>
          </a:schemeClr>
        </a:solidFill>
        <a:ln>
          <a:noFill/>
        </a:ln>
      </dgm:spPr>
    </dgm:pt>
    <dgm:pt modelId="{DF3C77F5-32F3-5845-BEE2-529229516397}" type="pres">
      <dgm:prSet presAssocID="{AE813459-65AB-4FA9-B717-330DDA6DFA4E}" presName="sibTrans" presStyleLbl="sibTrans2D1" presStyleIdx="0" presStyleCnt="0"/>
      <dgm:spPr/>
    </dgm:pt>
    <dgm:pt modelId="{16FC6348-B601-E348-A50F-7576C3DDD207}" type="pres">
      <dgm:prSet presAssocID="{B1AFA1AF-0FF8-45B3-A6D0-0E255A2F637D}" presName="compNode" presStyleCnt="0"/>
      <dgm:spPr/>
    </dgm:pt>
    <dgm:pt modelId="{4DFF6703-D32F-9E47-96B8-A304C47CCB78}" type="pres">
      <dgm:prSet presAssocID="{B1AFA1AF-0FF8-45B3-A6D0-0E255A2F637D}" presName="bkgdShape" presStyleLbl="node1" presStyleIdx="1" presStyleCnt="5" custLinFactNeighborX="-129"/>
      <dgm:spPr>
        <a:prstGeom prst="rect">
          <a:avLst/>
        </a:prstGeom>
      </dgm:spPr>
    </dgm:pt>
    <dgm:pt modelId="{BA2077AD-A827-784F-87A6-E8E29A836D84}" type="pres">
      <dgm:prSet presAssocID="{B1AFA1AF-0FF8-45B3-A6D0-0E255A2F637D}" presName="nodeTx" presStyleLbl="node1" presStyleIdx="1" presStyleCnt="5">
        <dgm:presLayoutVars>
          <dgm:bulletEnabled val="1"/>
        </dgm:presLayoutVars>
      </dgm:prSet>
      <dgm:spPr/>
    </dgm:pt>
    <dgm:pt modelId="{47276A48-75DE-FE4F-B4C6-8B77CF2957C3}" type="pres">
      <dgm:prSet presAssocID="{B1AFA1AF-0FF8-45B3-A6D0-0E255A2F637D}" presName="invisiNode" presStyleLbl="node1" presStyleIdx="1" presStyleCnt="5"/>
      <dgm:spPr/>
    </dgm:pt>
    <dgm:pt modelId="{EFEB790C-BD5C-F54D-9993-F81422A8AD8E}" type="pres">
      <dgm:prSet presAssocID="{B1AFA1AF-0FF8-45B3-A6D0-0E255A2F637D}" presName="imagNode" presStyleLbl="fgImgPlace1" presStyleIdx="1" presStyleCnt="5" custScaleX="63105" custScaleY="63105"/>
      <dgm:spPr>
        <a:solidFill>
          <a:schemeClr val="accent1">
            <a:lumMod val="60000"/>
            <a:lumOff val="40000"/>
          </a:schemeClr>
        </a:solidFill>
        <a:ln>
          <a:noFill/>
        </a:ln>
      </dgm:spPr>
    </dgm:pt>
    <dgm:pt modelId="{56C7F139-002F-DF46-BB7F-23A563E7CE98}" type="pres">
      <dgm:prSet presAssocID="{88649F7A-400B-4056-965D-C9AC0B3AD942}" presName="sibTrans" presStyleLbl="sibTrans2D1" presStyleIdx="0" presStyleCnt="0"/>
      <dgm:spPr/>
    </dgm:pt>
    <dgm:pt modelId="{91E3D51E-7AB8-6349-A1D0-02F993052AB3}" type="pres">
      <dgm:prSet presAssocID="{E9682B4F-0217-4B50-923E-C104AA24290F}" presName="compNode" presStyleCnt="0"/>
      <dgm:spPr/>
    </dgm:pt>
    <dgm:pt modelId="{434ABADC-97F5-A547-823D-7594A86D79D3}" type="pres">
      <dgm:prSet presAssocID="{E9682B4F-0217-4B50-923E-C104AA24290F}" presName="bkgdShape" presStyleLbl="node1" presStyleIdx="2" presStyleCnt="5" custLinFactNeighborX="182"/>
      <dgm:spPr>
        <a:prstGeom prst="rect">
          <a:avLst/>
        </a:prstGeom>
      </dgm:spPr>
    </dgm:pt>
    <dgm:pt modelId="{BC636E4B-34B9-8543-A308-00E0D1B0D2F9}" type="pres">
      <dgm:prSet presAssocID="{E9682B4F-0217-4B50-923E-C104AA24290F}" presName="nodeTx" presStyleLbl="node1" presStyleIdx="2" presStyleCnt="5">
        <dgm:presLayoutVars>
          <dgm:bulletEnabled val="1"/>
        </dgm:presLayoutVars>
      </dgm:prSet>
      <dgm:spPr/>
    </dgm:pt>
    <dgm:pt modelId="{073A77BB-E8BD-4B4C-BFA2-7B530A2B3199}" type="pres">
      <dgm:prSet presAssocID="{E9682B4F-0217-4B50-923E-C104AA24290F}" presName="invisiNode" presStyleLbl="node1" presStyleIdx="2" presStyleCnt="5"/>
      <dgm:spPr/>
    </dgm:pt>
    <dgm:pt modelId="{CC076D56-4BB0-7246-9039-788AB439DAF0}" type="pres">
      <dgm:prSet presAssocID="{E9682B4F-0217-4B50-923E-C104AA24290F}" presName="imagNode" presStyleLbl="fgImgPlace1" presStyleIdx="2" presStyleCnt="5" custScaleX="63105" custScaleY="63105"/>
      <dgm:spPr>
        <a:solidFill>
          <a:schemeClr val="accent1">
            <a:lumMod val="60000"/>
            <a:lumOff val="40000"/>
          </a:schemeClr>
        </a:solidFill>
        <a:ln>
          <a:noFill/>
        </a:ln>
      </dgm:spPr>
    </dgm:pt>
    <dgm:pt modelId="{9BFD88E3-0F90-7143-8807-6B030CF54283}" type="pres">
      <dgm:prSet presAssocID="{B8632E42-D7EB-4C31-877E-6F1B2801851A}" presName="sibTrans" presStyleLbl="sibTrans2D1" presStyleIdx="0" presStyleCnt="0"/>
      <dgm:spPr/>
    </dgm:pt>
    <dgm:pt modelId="{900296CF-6A25-E746-A345-792DBE36F92C}" type="pres">
      <dgm:prSet presAssocID="{4F85505A-81B6-4FDA-A144-900B71DAD946}" presName="compNode" presStyleCnt="0"/>
      <dgm:spPr/>
    </dgm:pt>
    <dgm:pt modelId="{028C9BA8-C3B3-F947-915F-EE2FD2FCA9A5}" type="pres">
      <dgm:prSet presAssocID="{4F85505A-81B6-4FDA-A144-900B71DAD946}" presName="bkgdShape" presStyleLbl="node1" presStyleIdx="3" presStyleCnt="5" custLinFactNeighborX="0"/>
      <dgm:spPr>
        <a:prstGeom prst="rect">
          <a:avLst/>
        </a:prstGeom>
      </dgm:spPr>
    </dgm:pt>
    <dgm:pt modelId="{9312E8E2-BBD1-104A-9F74-B0103AF69816}" type="pres">
      <dgm:prSet presAssocID="{4F85505A-81B6-4FDA-A144-900B71DAD946}" presName="nodeTx" presStyleLbl="node1" presStyleIdx="3" presStyleCnt="5">
        <dgm:presLayoutVars>
          <dgm:bulletEnabled val="1"/>
        </dgm:presLayoutVars>
      </dgm:prSet>
      <dgm:spPr/>
    </dgm:pt>
    <dgm:pt modelId="{A0D6F489-540A-D44E-B596-6A182486B777}" type="pres">
      <dgm:prSet presAssocID="{4F85505A-81B6-4FDA-A144-900B71DAD946}" presName="invisiNode" presStyleLbl="node1" presStyleIdx="3" presStyleCnt="5"/>
      <dgm:spPr/>
    </dgm:pt>
    <dgm:pt modelId="{FDF2BC93-305C-D94B-A6C2-ED9CE7F40C2F}" type="pres">
      <dgm:prSet presAssocID="{4F85505A-81B6-4FDA-A144-900B71DAD946}" presName="imagNode" presStyleLbl="fgImgPlace1" presStyleIdx="3" presStyleCnt="5" custScaleX="63105" custScaleY="63105"/>
      <dgm:spPr>
        <a:solidFill>
          <a:schemeClr val="accent1">
            <a:lumMod val="60000"/>
            <a:lumOff val="40000"/>
          </a:schemeClr>
        </a:solidFill>
        <a:ln>
          <a:noFill/>
        </a:ln>
      </dgm:spPr>
    </dgm:pt>
    <dgm:pt modelId="{849C45A5-41B7-C14C-8FCB-1F684E015BD4}" type="pres">
      <dgm:prSet presAssocID="{68F74A88-49DC-44B1-BC0D-220A7B97601C}" presName="sibTrans" presStyleLbl="sibTrans2D1" presStyleIdx="0" presStyleCnt="0"/>
      <dgm:spPr/>
    </dgm:pt>
    <dgm:pt modelId="{CFB52331-3A90-8741-B893-154B21972CAC}" type="pres">
      <dgm:prSet presAssocID="{A2322D3A-7AC2-4C5C-9D7E-EAB2313D47D4}" presName="compNode" presStyleCnt="0"/>
      <dgm:spPr/>
    </dgm:pt>
    <dgm:pt modelId="{73C20AF0-FA1E-3C4A-AD07-551A27BE2B92}" type="pres">
      <dgm:prSet presAssocID="{A2322D3A-7AC2-4C5C-9D7E-EAB2313D47D4}" presName="bkgdShape" presStyleLbl="node1" presStyleIdx="4" presStyleCnt="5" custLinFactNeighborX="757"/>
      <dgm:spPr>
        <a:prstGeom prst="rect">
          <a:avLst/>
        </a:prstGeom>
      </dgm:spPr>
    </dgm:pt>
    <dgm:pt modelId="{AF3E8B43-0466-2941-94BF-5E057B356E82}" type="pres">
      <dgm:prSet presAssocID="{A2322D3A-7AC2-4C5C-9D7E-EAB2313D47D4}" presName="nodeTx" presStyleLbl="node1" presStyleIdx="4" presStyleCnt="5">
        <dgm:presLayoutVars>
          <dgm:bulletEnabled val="1"/>
        </dgm:presLayoutVars>
      </dgm:prSet>
      <dgm:spPr/>
    </dgm:pt>
    <dgm:pt modelId="{D1AAA287-E1AF-9946-AA96-77AD6193B1DD}" type="pres">
      <dgm:prSet presAssocID="{A2322D3A-7AC2-4C5C-9D7E-EAB2313D47D4}" presName="invisiNode" presStyleLbl="node1" presStyleIdx="4" presStyleCnt="5"/>
      <dgm:spPr/>
    </dgm:pt>
    <dgm:pt modelId="{916140F0-4F43-9F45-8310-FCCA12DDE514}" type="pres">
      <dgm:prSet presAssocID="{A2322D3A-7AC2-4C5C-9D7E-EAB2313D47D4}" presName="imagNode" presStyleLbl="fgImgPlace1" presStyleIdx="4" presStyleCnt="5" custScaleX="63105" custScaleY="63105"/>
      <dgm:spPr>
        <a:solidFill>
          <a:schemeClr val="accent1">
            <a:lumMod val="60000"/>
            <a:lumOff val="40000"/>
          </a:schemeClr>
        </a:solidFill>
        <a:ln>
          <a:noFill/>
        </a:ln>
      </dgm:spPr>
    </dgm:pt>
  </dgm:ptLst>
  <dgm:cxnLst>
    <dgm:cxn modelId="{F28D7702-2FC3-49BD-BB13-C989E5EE622A}" srcId="{0DD8915E-DC14-41D6-9BB5-F49E1C265163}" destId="{B1AFA1AF-0FF8-45B3-A6D0-0E255A2F637D}" srcOrd="1" destOrd="0" parTransId="{10C68AF5-481C-45AA-A216-8BBBB04515B9}" sibTransId="{88649F7A-400B-4056-965D-C9AC0B3AD942}"/>
    <dgm:cxn modelId="{71C4AE06-7C44-4466-A838-D5303EFC6252}" type="presOf" srcId="{6267389D-2DD6-40D4-830E-599222902BA5}" destId="{BA2077AD-A827-784F-87A6-E8E29A836D84}" srcOrd="1" destOrd="2" presId="urn:microsoft.com/office/officeart/2005/8/layout/hList7"/>
    <dgm:cxn modelId="{1BCF0A08-2DDD-4909-A99F-AB18572D1279}" type="presOf" srcId="{62B596C4-F467-431A-8A51-31EF76B1C277}" destId="{8F8B275D-8553-0846-A316-484B7B291C97}" srcOrd="0" destOrd="3" presId="urn:microsoft.com/office/officeart/2005/8/layout/hList7"/>
    <dgm:cxn modelId="{2A3CDB08-1234-4E93-BF2B-21A215E863BB}" type="presOf" srcId="{3B4DD286-D40B-4680-9FBD-C890CA4BF8B0}" destId="{73C20AF0-FA1E-3C4A-AD07-551A27BE2B92}" srcOrd="0" destOrd="3" presId="urn:microsoft.com/office/officeart/2005/8/layout/hList7"/>
    <dgm:cxn modelId="{A0077D09-C12C-46D0-8DF7-194B6911362A}" srcId="{0DD8915E-DC14-41D6-9BB5-F49E1C265163}" destId="{73D947E0-108F-4D20-A71E-3CF329F97212}" srcOrd="0" destOrd="0" parTransId="{9D249532-A24D-4D8F-848A-9F42F2E486C9}" sibTransId="{AE813459-65AB-4FA9-B717-330DDA6DFA4E}"/>
    <dgm:cxn modelId="{3BF3960D-D89F-4E72-B117-C8EF88C08362}" type="presOf" srcId="{6684FD86-91A5-4DC8-8810-F6480232C7D3}" destId="{434ABADC-97F5-A547-823D-7594A86D79D3}" srcOrd="0" destOrd="2" presId="urn:microsoft.com/office/officeart/2005/8/layout/hList7"/>
    <dgm:cxn modelId="{8994D20D-699B-6A45-8026-8CCE203E1BB5}" type="presOf" srcId="{73D947E0-108F-4D20-A71E-3CF329F97212}" destId="{7DA281F5-0265-2048-A63A-727E19796F79}" srcOrd="1" destOrd="0" presId="urn:microsoft.com/office/officeart/2005/8/layout/hList7"/>
    <dgm:cxn modelId="{B31B070E-6C1D-443A-8D7D-E8FE92D10439}" srcId="{B1AFA1AF-0FF8-45B3-A6D0-0E255A2F637D}" destId="{AB103CB0-B0FE-405B-B105-C0848E3BBCA1}" srcOrd="2" destOrd="0" parTransId="{5696078B-554F-4793-B225-C4E001DC218E}" sibTransId="{0EA25C76-DC49-448E-B8E8-F0D73D4CEDF5}"/>
    <dgm:cxn modelId="{FF5B3F10-1E31-44B2-867F-925FED503738}" type="presOf" srcId="{F634B17F-1E25-49A5-A5CE-AE1D7EF44F48}" destId="{028C9BA8-C3B3-F947-915F-EE2FD2FCA9A5}" srcOrd="0" destOrd="2" presId="urn:microsoft.com/office/officeart/2005/8/layout/hList7"/>
    <dgm:cxn modelId="{683B4B12-8ABB-4406-9894-7F4761D34236}" type="presOf" srcId="{62B596C4-F467-431A-8A51-31EF76B1C277}" destId="{7DA281F5-0265-2048-A63A-727E19796F79}" srcOrd="1" destOrd="3" presId="urn:microsoft.com/office/officeart/2005/8/layout/hList7"/>
    <dgm:cxn modelId="{39A18116-9D1B-4264-8791-047B07FA67CA}" srcId="{73D947E0-108F-4D20-A71E-3CF329F97212}" destId="{25031A7E-9E12-40B7-B2EA-D5B219FC4AF4}" srcOrd="3" destOrd="0" parTransId="{4828E9D5-3C24-4702-8934-1F96A877B754}" sibTransId="{CE39C7AB-DE55-4EBB-8C3A-1D2681EBD948}"/>
    <dgm:cxn modelId="{F280AB1F-2993-9D47-BFDD-242B41F1F2AC}" type="presOf" srcId="{0EC0C300-11E4-45CF-8418-973585107209}" destId="{434ABADC-97F5-A547-823D-7594A86D79D3}" srcOrd="0" destOrd="1" presId="urn:microsoft.com/office/officeart/2005/8/layout/hList7"/>
    <dgm:cxn modelId="{E5D9CC1F-E58D-2F49-A249-EA553AC96459}" type="presOf" srcId="{50418D2B-9486-42DE-AFDD-1D31420040FF}" destId="{4DFF6703-D32F-9E47-96B8-A304C47CCB78}" srcOrd="0" destOrd="1" presId="urn:microsoft.com/office/officeart/2005/8/layout/hList7"/>
    <dgm:cxn modelId="{5A5BA622-5DEB-48B9-88D9-C1DE36C711E5}" srcId="{B1AFA1AF-0FF8-45B3-A6D0-0E255A2F637D}" destId="{50418D2B-9486-42DE-AFDD-1D31420040FF}" srcOrd="0" destOrd="0" parTransId="{D5A17F6B-93F5-442B-938A-0F38C281BE88}" sibTransId="{1D87A0A5-8024-4710-846B-D5BFAC785107}"/>
    <dgm:cxn modelId="{A8A01127-9B10-4808-AAE7-C3F6767841D8}" type="presOf" srcId="{6684FD86-91A5-4DC8-8810-F6480232C7D3}" destId="{BC636E4B-34B9-8543-A308-00E0D1B0D2F9}" srcOrd="1" destOrd="2" presId="urn:microsoft.com/office/officeart/2005/8/layout/hList7"/>
    <dgm:cxn modelId="{3739362C-8200-4C46-A2B3-990F4BAE4ED8}" srcId="{4F85505A-81B6-4FDA-A144-900B71DAD946}" destId="{55898986-9B62-47B4-8C1B-3C9CC7269161}" srcOrd="2" destOrd="0" parTransId="{EDE3EA8D-D61E-4ECF-99EC-55EBE49172F1}" sibTransId="{04D00067-FED1-4179-BDCB-F450C8DD135A}"/>
    <dgm:cxn modelId="{60EA1531-6532-4A26-A0B0-29EF6E9CB6E1}" srcId="{E9682B4F-0217-4B50-923E-C104AA24290F}" destId="{6684FD86-91A5-4DC8-8810-F6480232C7D3}" srcOrd="1" destOrd="0" parTransId="{CE0AE1CD-FBD5-43B1-9266-E1113E3DB1D5}" sibTransId="{970E1242-2FBD-4605-BD42-BCB41633C9F1}"/>
    <dgm:cxn modelId="{029E4233-DBFE-C64A-B874-B5F720CDE974}" type="presOf" srcId="{FEB4A941-E9FA-4A86-A673-85FF34B35F20}" destId="{9312E8E2-BBD1-104A-9F74-B0103AF69816}" srcOrd="1" destOrd="1" presId="urn:microsoft.com/office/officeart/2005/8/layout/hList7"/>
    <dgm:cxn modelId="{46A44935-AFE9-4505-93C4-1FA87419C0A6}" type="presOf" srcId="{F634B17F-1E25-49A5-A5CE-AE1D7EF44F48}" destId="{9312E8E2-BBD1-104A-9F74-B0103AF69816}" srcOrd="1" destOrd="2" presId="urn:microsoft.com/office/officeart/2005/8/layout/hList7"/>
    <dgm:cxn modelId="{0CC31E40-67CA-4F54-951C-5419DD36A8A4}" type="presOf" srcId="{25031A7E-9E12-40B7-B2EA-D5B219FC4AF4}" destId="{7DA281F5-0265-2048-A63A-727E19796F79}" srcOrd="1" destOrd="4" presId="urn:microsoft.com/office/officeart/2005/8/layout/hList7"/>
    <dgm:cxn modelId="{0000545D-9DD9-45CC-BACC-80ABAB57FF88}" type="presOf" srcId="{DA3E4C52-8452-4F66-9AA3-A96CF1F6AB56}" destId="{73C20AF0-FA1E-3C4A-AD07-551A27BE2B92}" srcOrd="0" destOrd="2" presId="urn:microsoft.com/office/officeart/2005/8/layout/hList7"/>
    <dgm:cxn modelId="{F4196061-8F22-F64C-80CC-9FC99308DC40}" type="presOf" srcId="{A2322D3A-7AC2-4C5C-9D7E-EAB2313D47D4}" destId="{AF3E8B43-0466-2941-94BF-5E057B356E82}" srcOrd="1" destOrd="0" presId="urn:microsoft.com/office/officeart/2005/8/layout/hList7"/>
    <dgm:cxn modelId="{E4F69242-4FC6-49A9-B323-49205331AA73}" type="presOf" srcId="{55898986-9B62-47B4-8C1B-3C9CC7269161}" destId="{028C9BA8-C3B3-F947-915F-EE2FD2FCA9A5}" srcOrd="0" destOrd="3" presId="urn:microsoft.com/office/officeart/2005/8/layout/hList7"/>
    <dgm:cxn modelId="{71549A62-CAF4-BE45-851A-4CCE70CE64C3}" type="presOf" srcId="{4F85505A-81B6-4FDA-A144-900B71DAD946}" destId="{028C9BA8-C3B3-F947-915F-EE2FD2FCA9A5}" srcOrd="0" destOrd="0" presId="urn:microsoft.com/office/officeart/2005/8/layout/hList7"/>
    <dgm:cxn modelId="{5368DE64-FD22-024A-86AC-2607350C890A}" type="presOf" srcId="{AE813459-65AB-4FA9-B717-330DDA6DFA4E}" destId="{DF3C77F5-32F3-5845-BEE2-529229516397}" srcOrd="0" destOrd="0" presId="urn:microsoft.com/office/officeart/2005/8/layout/hList7"/>
    <dgm:cxn modelId="{0CDD0345-B9D9-564F-9C2A-594661BD7D44}" type="presOf" srcId="{73D947E0-108F-4D20-A71E-3CF329F97212}" destId="{8F8B275D-8553-0846-A316-484B7B291C97}" srcOrd="0" destOrd="0" presId="urn:microsoft.com/office/officeart/2005/8/layout/hList7"/>
    <dgm:cxn modelId="{BB1A1766-FAA6-4A99-9BF1-F91D4C5A1FD2}" type="presOf" srcId="{25031A7E-9E12-40B7-B2EA-D5B219FC4AF4}" destId="{8F8B275D-8553-0846-A316-484B7B291C97}" srcOrd="0" destOrd="4" presId="urn:microsoft.com/office/officeart/2005/8/layout/hList7"/>
    <dgm:cxn modelId="{F0A69346-DA1B-4028-836A-8C415620393B}" type="presOf" srcId="{DA3E4C52-8452-4F66-9AA3-A96CF1F6AB56}" destId="{AF3E8B43-0466-2941-94BF-5E057B356E82}" srcOrd="1" destOrd="2" presId="urn:microsoft.com/office/officeart/2005/8/layout/hList7"/>
    <dgm:cxn modelId="{80DC2967-0B8E-9442-A9E2-4F58C113FDCA}" type="presOf" srcId="{B1AFA1AF-0FF8-45B3-A6D0-0E255A2F637D}" destId="{4DFF6703-D32F-9E47-96B8-A304C47CCB78}" srcOrd="0" destOrd="0" presId="urn:microsoft.com/office/officeart/2005/8/layout/hList7"/>
    <dgm:cxn modelId="{BFF4CD48-B2B7-4BFB-B4D9-C0974C025ED3}" srcId="{4F85505A-81B6-4FDA-A144-900B71DAD946}" destId="{F634B17F-1E25-49A5-A5CE-AE1D7EF44F48}" srcOrd="1" destOrd="0" parTransId="{D8EF5A12-2C54-4B53-9705-BB7FB54C83CE}" sibTransId="{0B5C6434-D696-4636-A227-0117D1F54E48}"/>
    <dgm:cxn modelId="{F942F56C-9025-4AA1-9B36-C5AE0A93B0F5}" srcId="{4F85505A-81B6-4FDA-A144-900B71DAD946}" destId="{FEB4A941-E9FA-4A86-A673-85FF34B35F20}" srcOrd="0" destOrd="0" parTransId="{39522508-BC4E-4DD5-A744-AFEFFE36DB74}" sibTransId="{97624CC8-6315-4683-B26C-C30D552DA5A6}"/>
    <dgm:cxn modelId="{51563A4F-C0EB-47D6-B5BC-47A4E599AD4B}" srcId="{E9682B4F-0217-4B50-923E-C104AA24290F}" destId="{0EC0C300-11E4-45CF-8418-973585107209}" srcOrd="0" destOrd="0" parTransId="{1E4DD98E-100E-46B7-B24A-408BBF69E9FA}" sibTransId="{90FAB5D1-62B3-4FF6-A07D-EE607F529C32}"/>
    <dgm:cxn modelId="{D7846C52-051C-7E4A-8666-A7FC857AC117}" type="presOf" srcId="{4F85505A-81B6-4FDA-A144-900B71DAD946}" destId="{9312E8E2-BBD1-104A-9F74-B0103AF69816}" srcOrd="1" destOrd="0" presId="urn:microsoft.com/office/officeart/2005/8/layout/hList7"/>
    <dgm:cxn modelId="{5A2E9955-2403-4724-925B-017AE6950AFD}" type="presOf" srcId="{CA70EA6C-E5EF-4471-AC0C-24E81CCAFEEC}" destId="{4DFF6703-D32F-9E47-96B8-A304C47CCB78}" srcOrd="0" destOrd="4" presId="urn:microsoft.com/office/officeart/2005/8/layout/hList7"/>
    <dgm:cxn modelId="{2D633B56-E147-4EFC-B9EE-6C0413F329B0}" srcId="{0DD8915E-DC14-41D6-9BB5-F49E1C265163}" destId="{4F85505A-81B6-4FDA-A144-900B71DAD946}" srcOrd="3" destOrd="0" parTransId="{D9A96E25-7BBE-4DDD-8DDE-B4970D4340A8}" sibTransId="{68F74A88-49DC-44B1-BC0D-220A7B97601C}"/>
    <dgm:cxn modelId="{1B7FC176-7E0A-476F-AF64-A4318A51CC8F}" type="presOf" srcId="{FF09FC8F-CEF0-440C-8C7F-649FBA13B384}" destId="{AF3E8B43-0466-2941-94BF-5E057B356E82}" srcOrd="1" destOrd="1" presId="urn:microsoft.com/office/officeart/2005/8/layout/hList7"/>
    <dgm:cxn modelId="{72BCB557-4048-4A33-9DF6-B111B9860952}" type="presOf" srcId="{813B79B3-8786-413B-AA6C-CFA304B40586}" destId="{8F8B275D-8553-0846-A316-484B7B291C97}" srcOrd="0" destOrd="5" presId="urn:microsoft.com/office/officeart/2005/8/layout/hList7"/>
    <dgm:cxn modelId="{72F3187D-8BFE-4B63-B68C-1E7920DA2DE5}" type="presOf" srcId="{39926C71-3751-4C83-BAA4-A44118BDF2A5}" destId="{7DA281F5-0265-2048-A63A-727E19796F79}" srcOrd="1" destOrd="2" presId="urn:microsoft.com/office/officeart/2005/8/layout/hList7"/>
    <dgm:cxn modelId="{C822A180-67A3-4A2E-858E-283491194D9A}" type="presOf" srcId="{813B79B3-8786-413B-AA6C-CFA304B40586}" destId="{7DA281F5-0265-2048-A63A-727E19796F79}" srcOrd="1" destOrd="5" presId="urn:microsoft.com/office/officeart/2005/8/layout/hList7"/>
    <dgm:cxn modelId="{6143EC81-176D-4178-A710-3113F4CB8C93}" srcId="{B1AFA1AF-0FF8-45B3-A6D0-0E255A2F637D}" destId="{6267389D-2DD6-40D4-830E-599222902BA5}" srcOrd="1" destOrd="0" parTransId="{C491A843-CDB7-494E-AE2F-6DA09C4BEDA4}" sibTransId="{303722EC-E054-4B46-AAE7-5CA1B22439BF}"/>
    <dgm:cxn modelId="{28690183-A8F8-5D4A-A0A0-F1EAC1F67584}" type="presOf" srcId="{E9682B4F-0217-4B50-923E-C104AA24290F}" destId="{BC636E4B-34B9-8543-A308-00E0D1B0D2F9}" srcOrd="1" destOrd="0" presId="urn:microsoft.com/office/officeart/2005/8/layout/hList7"/>
    <dgm:cxn modelId="{982C4584-ADB4-6A42-88C0-8DDE5CF3D3B6}" type="presOf" srcId="{FEB4A941-E9FA-4A86-A673-85FF34B35F20}" destId="{028C9BA8-C3B3-F947-915F-EE2FD2FCA9A5}" srcOrd="0" destOrd="1" presId="urn:microsoft.com/office/officeart/2005/8/layout/hList7"/>
    <dgm:cxn modelId="{6D2F438D-9222-4D24-A6DF-F2FB5F5F0EAA}" srcId="{A2322D3A-7AC2-4C5C-9D7E-EAB2313D47D4}" destId="{3B4DD286-D40B-4680-9FBD-C890CA4BF8B0}" srcOrd="2" destOrd="0" parTransId="{98C4F582-CF9D-464B-BC49-AF5CF8BA86DA}" sibTransId="{A8B9BB21-DDFD-45AE-8E75-26302B81372E}"/>
    <dgm:cxn modelId="{C6485397-44AD-F347-A313-AE5F356648F1}" type="presOf" srcId="{50418D2B-9486-42DE-AFDD-1D31420040FF}" destId="{BA2077AD-A827-784F-87A6-E8E29A836D84}" srcOrd="1" destOrd="1" presId="urn:microsoft.com/office/officeart/2005/8/layout/hList7"/>
    <dgm:cxn modelId="{8771A79C-1F5F-45A9-B2B9-567854ED696E}" srcId="{73D947E0-108F-4D20-A71E-3CF329F97212}" destId="{39926C71-3751-4C83-BAA4-A44118BDF2A5}" srcOrd="1" destOrd="0" parTransId="{612F1065-9F03-4EE7-84D9-49FD17285E33}" sibTransId="{AC06B62D-A1A1-422F-A4A5-89FCB9B8AFC4}"/>
    <dgm:cxn modelId="{781B6FA0-0F00-0D41-8C2E-EA6A255C6967}" type="presOf" srcId="{0DD8915E-DC14-41D6-9BB5-F49E1C265163}" destId="{A34AE8AA-FDF7-FA40-BADC-6B62C2B1DE88}" srcOrd="0" destOrd="0" presId="urn:microsoft.com/office/officeart/2005/8/layout/hList7"/>
    <dgm:cxn modelId="{13668DA2-ED3E-45C3-8465-DF23E2D24EE5}" srcId="{73D947E0-108F-4D20-A71E-3CF329F97212}" destId="{813B79B3-8786-413B-AA6C-CFA304B40586}" srcOrd="4" destOrd="0" parTransId="{B9CCCA9F-DB9D-47E8-B529-1D0CDA9DB274}" sibTransId="{5E322F0B-546A-4478-8A98-4E661141B048}"/>
    <dgm:cxn modelId="{4AE39AA3-98A5-FD4F-B305-423319AE4156}" type="presOf" srcId="{0EC0C300-11E4-45CF-8418-973585107209}" destId="{BC636E4B-34B9-8543-A308-00E0D1B0D2F9}" srcOrd="1" destOrd="1" presId="urn:microsoft.com/office/officeart/2005/8/layout/hList7"/>
    <dgm:cxn modelId="{BD3C51A5-A5C7-4DE7-ACBD-E3BBCBF76C09}" srcId="{A2322D3A-7AC2-4C5C-9D7E-EAB2313D47D4}" destId="{DA3E4C52-8452-4F66-9AA3-A96CF1F6AB56}" srcOrd="1" destOrd="0" parTransId="{C894328C-B3E9-4098-AF2F-3E0A580897AC}" sibTransId="{691B0C80-A08A-4AE3-98DE-B69F2C3E67C6}"/>
    <dgm:cxn modelId="{956B0EA6-B0CC-A04C-AAC4-2F46E14A46D0}" type="presOf" srcId="{E9682B4F-0217-4B50-923E-C104AA24290F}" destId="{434ABADC-97F5-A547-823D-7594A86D79D3}" srcOrd="0" destOrd="0" presId="urn:microsoft.com/office/officeart/2005/8/layout/hList7"/>
    <dgm:cxn modelId="{C85286A9-EA95-7947-BBAE-BB43E3CA7A09}" type="presOf" srcId="{30A490C8-22B4-4D68-875C-0F0DE2FF864D}" destId="{8F8B275D-8553-0846-A316-484B7B291C97}" srcOrd="0" destOrd="1" presId="urn:microsoft.com/office/officeart/2005/8/layout/hList7"/>
    <dgm:cxn modelId="{BF5D34AC-0917-4961-8BB4-510EA5CE94CC}" type="presOf" srcId="{FF09FC8F-CEF0-440C-8C7F-649FBA13B384}" destId="{73C20AF0-FA1E-3C4A-AD07-551A27BE2B92}" srcOrd="0" destOrd="1" presId="urn:microsoft.com/office/officeart/2005/8/layout/hList7"/>
    <dgm:cxn modelId="{161425B1-9CC1-5A46-A6FE-66DDFF22F4E9}" type="presOf" srcId="{B1AFA1AF-0FF8-45B3-A6D0-0E255A2F637D}" destId="{BA2077AD-A827-784F-87A6-E8E29A836D84}" srcOrd="1" destOrd="0" presId="urn:microsoft.com/office/officeart/2005/8/layout/hList7"/>
    <dgm:cxn modelId="{D54E10B4-98DF-4ADA-A07B-8DD888DE10EC}" srcId="{A2322D3A-7AC2-4C5C-9D7E-EAB2313D47D4}" destId="{FF09FC8F-CEF0-440C-8C7F-649FBA13B384}" srcOrd="0" destOrd="0" parTransId="{FC2D7A11-7297-47FC-95F4-C96F2AF83B88}" sibTransId="{3030AF22-9C6C-400F-A028-8BDF9D91D2F6}"/>
    <dgm:cxn modelId="{E65110B9-3148-A843-8CC8-BF37AE44F247}" type="presOf" srcId="{A2322D3A-7AC2-4C5C-9D7E-EAB2313D47D4}" destId="{73C20AF0-FA1E-3C4A-AD07-551A27BE2B92}" srcOrd="0" destOrd="0" presId="urn:microsoft.com/office/officeart/2005/8/layout/hList7"/>
    <dgm:cxn modelId="{126CF6C6-4CF9-4E8C-8A18-41E66FBDEF7D}" srcId="{B1AFA1AF-0FF8-45B3-A6D0-0E255A2F637D}" destId="{CA70EA6C-E5EF-4471-AC0C-24E81CCAFEEC}" srcOrd="3" destOrd="0" parTransId="{55E1CC02-27C9-4AAE-9B04-0577146E743B}" sibTransId="{E07B284A-2B46-445F-90EA-D0323D3949EF}"/>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C98F94D2-BB5B-4526-988D-781EE526F18A}" type="presOf" srcId="{6267389D-2DD6-40D4-830E-599222902BA5}" destId="{4DFF6703-D32F-9E47-96B8-A304C47CCB78}" srcOrd="0" destOrd="2" presId="urn:microsoft.com/office/officeart/2005/8/layout/hList7"/>
    <dgm:cxn modelId="{0C41A1D3-F5EE-44E0-96FD-4E3AB2904BAA}" type="presOf" srcId="{3B4DD286-D40B-4680-9FBD-C890CA4BF8B0}" destId="{AF3E8B43-0466-2941-94BF-5E057B356E82}" srcOrd="1" destOrd="3" presId="urn:microsoft.com/office/officeart/2005/8/layout/hList7"/>
    <dgm:cxn modelId="{FA1B16D5-5FB5-2047-9831-030AE6F3EAE9}" type="presOf" srcId="{30A490C8-22B4-4D68-875C-0F0DE2FF864D}" destId="{7DA281F5-0265-2048-A63A-727E19796F79}" srcOrd="1" destOrd="1" presId="urn:microsoft.com/office/officeart/2005/8/layout/hList7"/>
    <dgm:cxn modelId="{D28F6ED5-F378-444D-AF7C-D7DC4211426D}" type="presOf" srcId="{55898986-9B62-47B4-8C1B-3C9CC7269161}" destId="{9312E8E2-BBD1-104A-9F74-B0103AF69816}" srcOrd="1" destOrd="3" presId="urn:microsoft.com/office/officeart/2005/8/layout/hList7"/>
    <dgm:cxn modelId="{0DA932D8-4832-4A3E-8FFE-606C89D76DEC}" type="presOf" srcId="{AB103CB0-B0FE-405B-B105-C0848E3BBCA1}" destId="{4DFF6703-D32F-9E47-96B8-A304C47CCB78}" srcOrd="0" destOrd="3" presId="urn:microsoft.com/office/officeart/2005/8/layout/hList7"/>
    <dgm:cxn modelId="{F1B56DD8-8FEA-344A-B6E7-D10401E3F2E3}" type="presOf" srcId="{B8632E42-D7EB-4C31-877E-6F1B2801851A}" destId="{9BFD88E3-0F90-7143-8807-6B030CF54283}" srcOrd="0" destOrd="0" presId="urn:microsoft.com/office/officeart/2005/8/layout/hList7"/>
    <dgm:cxn modelId="{BCAD7BDC-08E7-47C4-A433-8CCC9670086C}" type="presOf" srcId="{CA70EA6C-E5EF-4471-AC0C-24E81CCAFEEC}" destId="{BA2077AD-A827-784F-87A6-E8E29A836D84}" srcOrd="1" destOrd="4" presId="urn:microsoft.com/office/officeart/2005/8/layout/hList7"/>
    <dgm:cxn modelId="{BDE4F8E6-326E-4B21-B3A3-B1BD2381110D}" type="presOf" srcId="{39926C71-3751-4C83-BAA4-A44118BDF2A5}" destId="{8F8B275D-8553-0846-A316-484B7B291C97}" srcOrd="0" destOrd="2" presId="urn:microsoft.com/office/officeart/2005/8/layout/hList7"/>
    <dgm:cxn modelId="{D60C32EB-B3A9-448E-9A7B-3A10499CCECF}" type="presOf" srcId="{AB103CB0-B0FE-405B-B105-C0848E3BBCA1}" destId="{BA2077AD-A827-784F-87A6-E8E29A836D84}" srcOrd="1" destOrd="3" presId="urn:microsoft.com/office/officeart/2005/8/layout/hList7"/>
    <dgm:cxn modelId="{8C3703ED-8879-4A5F-BCA7-7FA70F57035D}" srcId="{73D947E0-108F-4D20-A71E-3CF329F97212}" destId="{62B596C4-F467-431A-8A51-31EF76B1C277}" srcOrd="2" destOrd="0" parTransId="{4A2AC407-B100-4FBE-9262-5BAE8929DE9F}" sibTransId="{10B5BDEF-9CB4-41EC-8A24-CB7FEF7D2FC6}"/>
    <dgm:cxn modelId="{7B012CF3-9916-9C42-A389-6EC30575190C}" type="presOf" srcId="{88649F7A-400B-4056-965D-C9AC0B3AD942}" destId="{56C7F139-002F-DF46-BB7F-23A563E7CE98}" srcOrd="0" destOrd="0" presId="urn:microsoft.com/office/officeart/2005/8/layout/hList7"/>
    <dgm:cxn modelId="{AB9B77F3-E113-9F42-AD26-5199BE35195A}" type="presOf" srcId="{68F74A88-49DC-44B1-BC0D-220A7B97601C}" destId="{849C45A5-41B7-C14C-8FCB-1F684E015BD4}" srcOrd="0" destOrd="0" presId="urn:microsoft.com/office/officeart/2005/8/layout/hList7"/>
    <dgm:cxn modelId="{E225472C-E3EE-2149-B941-7817CA44471E}" type="presParOf" srcId="{A34AE8AA-FDF7-FA40-BADC-6B62C2B1DE88}" destId="{2107607C-A87A-3347-81F6-106C527DBD58}" srcOrd="0" destOrd="0" presId="urn:microsoft.com/office/officeart/2005/8/layout/hList7"/>
    <dgm:cxn modelId="{F943B65C-83A1-794F-8716-82D6E9B90BCD}" type="presParOf" srcId="{A34AE8AA-FDF7-FA40-BADC-6B62C2B1DE88}" destId="{0955960D-7F7D-E54C-8843-B1DBEEBFB364}" srcOrd="1" destOrd="0" presId="urn:microsoft.com/office/officeart/2005/8/layout/hList7"/>
    <dgm:cxn modelId="{001D4585-DEB8-A543-8A40-05E8ABC28C57}" type="presParOf" srcId="{0955960D-7F7D-E54C-8843-B1DBEEBFB364}" destId="{81155D12-3CC8-3D49-B0F3-3C84AC48510A}" srcOrd="0" destOrd="0" presId="urn:microsoft.com/office/officeart/2005/8/layout/hList7"/>
    <dgm:cxn modelId="{1580EBFB-09CE-F344-8C03-5CB3CBE5AC98}" type="presParOf" srcId="{81155D12-3CC8-3D49-B0F3-3C84AC48510A}" destId="{8F8B275D-8553-0846-A316-484B7B291C97}" srcOrd="0" destOrd="0" presId="urn:microsoft.com/office/officeart/2005/8/layout/hList7"/>
    <dgm:cxn modelId="{842F04B3-A619-A54C-B547-B6C38B4FB951}" type="presParOf" srcId="{81155D12-3CC8-3D49-B0F3-3C84AC48510A}" destId="{7DA281F5-0265-2048-A63A-727E19796F79}" srcOrd="1" destOrd="0" presId="urn:microsoft.com/office/officeart/2005/8/layout/hList7"/>
    <dgm:cxn modelId="{08E39789-DE12-C44D-B363-AFAA969CE1E8}" type="presParOf" srcId="{81155D12-3CC8-3D49-B0F3-3C84AC48510A}" destId="{79A13FEB-C61A-0346-824D-E0457CC5B4C9}" srcOrd="2" destOrd="0" presId="urn:microsoft.com/office/officeart/2005/8/layout/hList7"/>
    <dgm:cxn modelId="{B88ECEE4-BA18-F649-9EFE-5FE2A1375A58}" type="presParOf" srcId="{81155D12-3CC8-3D49-B0F3-3C84AC48510A}" destId="{A126BA88-D0F9-AF4A-A7BA-0638E32B45F8}" srcOrd="3" destOrd="0" presId="urn:microsoft.com/office/officeart/2005/8/layout/hList7"/>
    <dgm:cxn modelId="{9B673E09-6E30-B544-9BA9-85CCFB26FC2F}" type="presParOf" srcId="{0955960D-7F7D-E54C-8843-B1DBEEBFB364}" destId="{DF3C77F5-32F3-5845-BEE2-529229516397}" srcOrd="1" destOrd="0" presId="urn:microsoft.com/office/officeart/2005/8/layout/hList7"/>
    <dgm:cxn modelId="{196FFE95-C277-344C-94D6-9114A085054E}" type="presParOf" srcId="{0955960D-7F7D-E54C-8843-B1DBEEBFB364}" destId="{16FC6348-B601-E348-A50F-7576C3DDD207}" srcOrd="2" destOrd="0" presId="urn:microsoft.com/office/officeart/2005/8/layout/hList7"/>
    <dgm:cxn modelId="{2BE2AAA5-6ADF-8C4D-955F-3EB733D7C5EB}" type="presParOf" srcId="{16FC6348-B601-E348-A50F-7576C3DDD207}" destId="{4DFF6703-D32F-9E47-96B8-A304C47CCB78}" srcOrd="0" destOrd="0" presId="urn:microsoft.com/office/officeart/2005/8/layout/hList7"/>
    <dgm:cxn modelId="{17073BDD-1BB2-3E40-B5F3-DB2DD27B70C8}" type="presParOf" srcId="{16FC6348-B601-E348-A50F-7576C3DDD207}" destId="{BA2077AD-A827-784F-87A6-E8E29A836D84}" srcOrd="1" destOrd="0" presId="urn:microsoft.com/office/officeart/2005/8/layout/hList7"/>
    <dgm:cxn modelId="{6756D7D8-C48B-024A-9259-CD45C2E2D6F3}" type="presParOf" srcId="{16FC6348-B601-E348-A50F-7576C3DDD207}" destId="{47276A48-75DE-FE4F-B4C6-8B77CF2957C3}" srcOrd="2" destOrd="0" presId="urn:microsoft.com/office/officeart/2005/8/layout/hList7"/>
    <dgm:cxn modelId="{68916BF1-7696-DF4C-AE9A-90DA1528D867}" type="presParOf" srcId="{16FC6348-B601-E348-A50F-7576C3DDD207}" destId="{EFEB790C-BD5C-F54D-9993-F81422A8AD8E}" srcOrd="3" destOrd="0" presId="urn:microsoft.com/office/officeart/2005/8/layout/hList7"/>
    <dgm:cxn modelId="{68673533-5457-724A-BD79-21053E0C5583}" type="presParOf" srcId="{0955960D-7F7D-E54C-8843-B1DBEEBFB364}" destId="{56C7F139-002F-DF46-BB7F-23A563E7CE98}" srcOrd="3" destOrd="0" presId="urn:microsoft.com/office/officeart/2005/8/layout/hList7"/>
    <dgm:cxn modelId="{EDA12534-DD6F-3D46-A33C-D2D3C096E217}" type="presParOf" srcId="{0955960D-7F7D-E54C-8843-B1DBEEBFB364}" destId="{91E3D51E-7AB8-6349-A1D0-02F993052AB3}" srcOrd="4" destOrd="0" presId="urn:microsoft.com/office/officeart/2005/8/layout/hList7"/>
    <dgm:cxn modelId="{98E12192-EF84-5E4E-8F7C-7D4B0E3B0CFB}" type="presParOf" srcId="{91E3D51E-7AB8-6349-A1D0-02F993052AB3}" destId="{434ABADC-97F5-A547-823D-7594A86D79D3}" srcOrd="0" destOrd="0" presId="urn:microsoft.com/office/officeart/2005/8/layout/hList7"/>
    <dgm:cxn modelId="{35A4D817-35C8-574E-BAE7-28EAD8E80E9E}" type="presParOf" srcId="{91E3D51E-7AB8-6349-A1D0-02F993052AB3}" destId="{BC636E4B-34B9-8543-A308-00E0D1B0D2F9}" srcOrd="1" destOrd="0" presId="urn:microsoft.com/office/officeart/2005/8/layout/hList7"/>
    <dgm:cxn modelId="{3F7650F7-8ADF-1647-ABCA-EDB62D6E6F07}" type="presParOf" srcId="{91E3D51E-7AB8-6349-A1D0-02F993052AB3}" destId="{073A77BB-E8BD-4B4C-BFA2-7B530A2B3199}" srcOrd="2" destOrd="0" presId="urn:microsoft.com/office/officeart/2005/8/layout/hList7"/>
    <dgm:cxn modelId="{A4C178E9-5B35-8046-AEA4-07EA064D48EC}" type="presParOf" srcId="{91E3D51E-7AB8-6349-A1D0-02F993052AB3}" destId="{CC076D56-4BB0-7246-9039-788AB439DAF0}" srcOrd="3" destOrd="0" presId="urn:microsoft.com/office/officeart/2005/8/layout/hList7"/>
    <dgm:cxn modelId="{23300555-E195-7745-8EAA-13C1C3D64096}" type="presParOf" srcId="{0955960D-7F7D-E54C-8843-B1DBEEBFB364}" destId="{9BFD88E3-0F90-7143-8807-6B030CF54283}" srcOrd="5" destOrd="0" presId="urn:microsoft.com/office/officeart/2005/8/layout/hList7"/>
    <dgm:cxn modelId="{67E0177E-2C5D-D84A-B206-DF756AC265E2}" type="presParOf" srcId="{0955960D-7F7D-E54C-8843-B1DBEEBFB364}" destId="{900296CF-6A25-E746-A345-792DBE36F92C}" srcOrd="6" destOrd="0" presId="urn:microsoft.com/office/officeart/2005/8/layout/hList7"/>
    <dgm:cxn modelId="{17F234B6-5CB2-694A-AE40-2EC7B6989025}" type="presParOf" srcId="{900296CF-6A25-E746-A345-792DBE36F92C}" destId="{028C9BA8-C3B3-F947-915F-EE2FD2FCA9A5}" srcOrd="0" destOrd="0" presId="urn:microsoft.com/office/officeart/2005/8/layout/hList7"/>
    <dgm:cxn modelId="{A078F003-3C00-6845-9EBD-2DC195EA7E87}" type="presParOf" srcId="{900296CF-6A25-E746-A345-792DBE36F92C}" destId="{9312E8E2-BBD1-104A-9F74-B0103AF69816}" srcOrd="1" destOrd="0" presId="urn:microsoft.com/office/officeart/2005/8/layout/hList7"/>
    <dgm:cxn modelId="{3E327DED-A1BA-5F40-88C6-420128E7987E}" type="presParOf" srcId="{900296CF-6A25-E746-A345-792DBE36F92C}" destId="{A0D6F489-540A-D44E-B596-6A182486B777}" srcOrd="2" destOrd="0" presId="urn:microsoft.com/office/officeart/2005/8/layout/hList7"/>
    <dgm:cxn modelId="{E331C05D-ABEF-784B-867C-9DAD3D7B0BF6}" type="presParOf" srcId="{900296CF-6A25-E746-A345-792DBE36F92C}" destId="{FDF2BC93-305C-D94B-A6C2-ED9CE7F40C2F}" srcOrd="3" destOrd="0" presId="urn:microsoft.com/office/officeart/2005/8/layout/hList7"/>
    <dgm:cxn modelId="{484D29F2-E93B-0044-AD3C-1B7FAE119D86}" type="presParOf" srcId="{0955960D-7F7D-E54C-8843-B1DBEEBFB364}" destId="{849C45A5-41B7-C14C-8FCB-1F684E015BD4}" srcOrd="7" destOrd="0" presId="urn:microsoft.com/office/officeart/2005/8/layout/hList7"/>
    <dgm:cxn modelId="{4D63AED0-BB7F-5648-A588-8D3CD77EDA47}" type="presParOf" srcId="{0955960D-7F7D-E54C-8843-B1DBEEBFB364}" destId="{CFB52331-3A90-8741-B893-154B21972CAC}" srcOrd="8" destOrd="0" presId="urn:microsoft.com/office/officeart/2005/8/layout/hList7"/>
    <dgm:cxn modelId="{3916CD4F-7FBF-D443-9D5A-2C269D38B5A1}" type="presParOf" srcId="{CFB52331-3A90-8741-B893-154B21972CAC}" destId="{73C20AF0-FA1E-3C4A-AD07-551A27BE2B92}" srcOrd="0" destOrd="0" presId="urn:microsoft.com/office/officeart/2005/8/layout/hList7"/>
    <dgm:cxn modelId="{793DE385-E18B-AB41-A417-ABB42E569007}" type="presParOf" srcId="{CFB52331-3A90-8741-B893-154B21972CAC}" destId="{AF3E8B43-0466-2941-94BF-5E057B356E82}" srcOrd="1" destOrd="0" presId="urn:microsoft.com/office/officeart/2005/8/layout/hList7"/>
    <dgm:cxn modelId="{C7FDE2A3-85A4-B144-B32C-7C9903F03EC5}" type="presParOf" srcId="{CFB52331-3A90-8741-B893-154B21972CAC}" destId="{D1AAA287-E1AF-9946-AA96-77AD6193B1DD}" srcOrd="2" destOrd="0" presId="urn:microsoft.com/office/officeart/2005/8/layout/hList7"/>
    <dgm:cxn modelId="{2241BB10-0DBA-6B41-9DA1-14E15CF8B34C}" type="presParOf" srcId="{CFB52331-3A90-8741-B893-154B21972CAC}" destId="{916140F0-4F43-9F45-8310-FCCA12DDE514}" srcOrd="3" destOrd="0" presId="urn:microsoft.com/office/officeart/2005/8/layout/hList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2_5" csCatId="accent2" phldr="1"/>
      <dgm:spPr/>
      <dgm:t>
        <a:bodyPr/>
        <a:lstStyle/>
        <a:p>
          <a:endParaRPr lang="en-US"/>
        </a:p>
      </dgm:t>
    </dgm:pt>
    <dgm:pt modelId="{DF1ABFB3-B399-406F-91BD-DCDF9A38526B}">
      <dgm:prSet phldrT="[Text]" phldr="0"/>
      <dgm:spPr/>
      <dgm:t>
        <a:bodyPr/>
        <a:lstStyle/>
        <a:p>
          <a:r>
            <a:rPr lang="vi-VN" b="1" dirty="0">
              <a:solidFill>
                <a:schemeClr val="bg1"/>
              </a:solidFill>
              <a:latin typeface="Tenorite" pitchFamily="2" charset="0"/>
            </a:rPr>
            <a:t>Làm word báo cáo. Check kiểm thử lỗi để báo cáo ASM.</a:t>
          </a:r>
          <a:endParaRPr lang="en-US" b="1" dirty="0">
            <a:solidFill>
              <a:schemeClr val="bg1"/>
            </a:solidFill>
            <a:latin typeface="Tenorite" pitchFamily="2" charset="0"/>
          </a:endParaRPr>
        </a:p>
      </dgm:t>
    </dgm:pt>
    <dgm:pt modelId="{78CB0E27-958C-4066-A189-8B36505E8204}" cxnId="{15319551-A9EA-462E-845B-E5251E84291F}" type="parTrans">
      <dgm:prSet/>
      <dgm:spPr/>
      <dgm:t>
        <a:bodyPr/>
        <a:lstStyle/>
        <a:p>
          <a:endParaRPr lang="en-US">
            <a:solidFill>
              <a:schemeClr val="bg1"/>
            </a:solidFill>
          </a:endParaRPr>
        </a:p>
      </dgm:t>
    </dgm:pt>
    <dgm:pt modelId="{70E4A1D3-514E-4327-991D-5CC9C6B41885}" cxnId="{15319551-A9EA-462E-845B-E5251E84291F}" type="sibTrans">
      <dgm:prSet/>
      <dgm:spPr/>
      <dgm:t>
        <a:bodyPr/>
        <a:lstStyle/>
        <a:p>
          <a:endParaRPr lang="en-US">
            <a:solidFill>
              <a:schemeClr val="bg1"/>
            </a:solidFill>
          </a:endParaRPr>
        </a:p>
      </dgm:t>
    </dgm:pt>
    <dgm:pt modelId="{58FF46FB-368D-4E9C-A650-0513B8879DA8}">
      <dgm:prSet phldr="0"/>
      <dgm:spPr/>
      <dgm:t>
        <a:bodyPr/>
        <a:lstStyle/>
        <a:p>
          <a:r>
            <a:rPr lang="vi-VN" b="1" dirty="0">
              <a:solidFill>
                <a:schemeClr val="bg1"/>
              </a:solidFill>
              <a:latin typeface="Tenorite" pitchFamily="2" charset="0"/>
            </a:rPr>
            <a:t>Hoàn Thiện 1 tuần đầu</a:t>
          </a:r>
          <a:endParaRPr lang="en-US" b="1" dirty="0">
            <a:solidFill>
              <a:schemeClr val="bg1"/>
            </a:solidFill>
            <a:latin typeface="Tenorite" pitchFamily="2" charset="0"/>
          </a:endParaRPr>
        </a:p>
      </dgm:t>
    </dgm:pt>
    <dgm:pt modelId="{11DFA284-5E99-474D-BF05-364A45269DC7}" cxnId="{C5645B39-CB65-4A0A-B369-E455C3B827C3}" type="parTrans">
      <dgm:prSet/>
      <dgm:spPr/>
      <dgm:t>
        <a:bodyPr/>
        <a:lstStyle/>
        <a:p>
          <a:endParaRPr lang="en-US">
            <a:solidFill>
              <a:schemeClr val="bg1"/>
            </a:solidFill>
          </a:endParaRPr>
        </a:p>
      </dgm:t>
    </dgm:pt>
    <dgm:pt modelId="{CFA40740-0682-470C-AD5A-CFF53CD12BD2}" cxnId="{C5645B39-CB65-4A0A-B369-E455C3B827C3}" type="sibTrans">
      <dgm:prSet/>
      <dgm:spPr/>
      <dgm:t>
        <a:bodyPr/>
        <a:lstStyle/>
        <a:p>
          <a:endParaRPr lang="en-US">
            <a:solidFill>
              <a:schemeClr val="bg1"/>
            </a:solidFill>
          </a:endParaRPr>
        </a:p>
      </dgm:t>
    </dgm:pt>
    <dgm:pt modelId="{9A875394-CA1E-4432-AEEB-9054FCFF5E0E}">
      <dgm:prSet phldr="0"/>
      <dgm:spPr/>
      <dgm:t>
        <a:bodyPr/>
        <a:lstStyle/>
        <a:p>
          <a:r>
            <a:rPr lang="vi-VN" b="0" dirty="0">
              <a:solidFill>
                <a:schemeClr val="bg1"/>
              </a:solidFill>
              <a:latin typeface="Tenorite" pitchFamily="2" charset="0"/>
            </a:rPr>
            <a:t>Sử dụng figma chung.</a:t>
          </a:r>
        </a:p>
        <a:p>
          <a:r>
            <a:rPr lang="vi-VN" b="0" dirty="0">
              <a:solidFill>
                <a:schemeClr val="bg1"/>
              </a:solidFill>
              <a:latin typeface="Tenorite" pitchFamily="2" charset="0"/>
            </a:rPr>
            <a:t>Lên Ý tưởng thiết kế trang admin. Quản lý database</a:t>
          </a:r>
        </a:p>
        <a:p>
          <a:r>
            <a:rPr lang="vi-VN" b="0" dirty="0">
              <a:solidFill>
                <a:schemeClr val="bg1"/>
              </a:solidFill>
              <a:latin typeface="Tenorite" pitchFamily="2" charset="0"/>
            </a:rPr>
            <a:t>Sử dụng github để trao đổi...</a:t>
          </a:r>
          <a:endParaRPr lang="en-US" b="0" dirty="0">
            <a:solidFill>
              <a:schemeClr val="bg1"/>
            </a:solidFill>
            <a:latin typeface="Tenorite" pitchFamily="2" charset="0"/>
          </a:endParaRPr>
        </a:p>
      </dgm:t>
    </dgm:pt>
    <dgm:pt modelId="{FCC92BDD-6EA3-421D-9DA8-7D3A12D003B6}" cxnId="{B659504B-18E4-4D89-A17C-34ABB280AE52}" type="parTrans">
      <dgm:prSet/>
      <dgm:spPr/>
      <dgm:t>
        <a:bodyPr/>
        <a:lstStyle/>
        <a:p>
          <a:endParaRPr lang="en-US">
            <a:solidFill>
              <a:schemeClr val="bg1"/>
            </a:solidFill>
          </a:endParaRPr>
        </a:p>
      </dgm:t>
    </dgm:pt>
    <dgm:pt modelId="{0314452B-82A0-42F4-9551-DF00CFFC3580}" cxnId="{B659504B-18E4-4D89-A17C-34ABB280AE52}" type="sibTrans">
      <dgm:prSet/>
      <dgm:spPr/>
      <dgm:t>
        <a:bodyPr/>
        <a:lstStyle/>
        <a:p>
          <a:endParaRPr lang="en-US">
            <a:solidFill>
              <a:schemeClr val="bg1"/>
            </a:solidFill>
          </a:endParaRPr>
        </a:p>
      </dgm:t>
    </dgm:pt>
    <dgm:pt modelId="{D05E1923-5021-40F7-B4EF-E582E23A699D}">
      <dgm:prSet phldr="0"/>
      <dgm:spPr/>
      <dgm:t>
        <a:bodyPr/>
        <a:lstStyle/>
        <a:p>
          <a:r>
            <a:rPr lang="vi-VN" b="1" dirty="0">
              <a:solidFill>
                <a:schemeClr val="bg1"/>
              </a:solidFill>
              <a:latin typeface="Tenorite" pitchFamily="2" charset="0"/>
            </a:rPr>
            <a:t>Tuần 2</a:t>
          </a:r>
          <a:endParaRPr lang="en-US" b="1" dirty="0">
            <a:solidFill>
              <a:schemeClr val="bg1"/>
            </a:solidFill>
            <a:latin typeface="Tenorite" pitchFamily="2" charset="0"/>
          </a:endParaRPr>
        </a:p>
      </dgm:t>
    </dgm:pt>
    <dgm:pt modelId="{FD6C5CD2-9CED-4BE6-89CD-A5A5CCE63B3E}" cxnId="{72C4D6D9-419A-42C1-A76D-84599F65BB08}" type="parTrans">
      <dgm:prSet/>
      <dgm:spPr/>
      <dgm:t>
        <a:bodyPr/>
        <a:lstStyle/>
        <a:p>
          <a:endParaRPr lang="en-US">
            <a:solidFill>
              <a:schemeClr val="bg1"/>
            </a:solidFill>
          </a:endParaRPr>
        </a:p>
      </dgm:t>
    </dgm:pt>
    <dgm:pt modelId="{F020958C-EF86-4274-85F9-318F2792F7B6}" cxnId="{72C4D6D9-419A-42C1-A76D-84599F65BB08}" type="sibTrans">
      <dgm:prSet/>
      <dgm:spPr/>
      <dgm:t>
        <a:bodyPr/>
        <a:lstStyle/>
        <a:p>
          <a:endParaRPr lang="en-US">
            <a:solidFill>
              <a:schemeClr val="bg1"/>
            </a:solidFill>
          </a:endParaRPr>
        </a:p>
      </dgm:t>
    </dgm:pt>
    <dgm:pt modelId="{579089A8-5362-4BA4-9163-D19228C1808F}">
      <dgm:prSet phldr="0"/>
      <dgm:spPr/>
      <dgm:t>
        <a:bodyPr/>
        <a:lstStyle/>
        <a:p>
          <a:r>
            <a:rPr lang="vi-VN" b="0" dirty="0">
              <a:solidFill>
                <a:schemeClr val="bg1"/>
              </a:solidFill>
              <a:latin typeface="Tenorite" pitchFamily="2" charset="0"/>
            </a:rPr>
            <a:t>Hoàn thiện code giao diện bằng Php html5-css3, bootstrap..</a:t>
          </a:r>
          <a:endParaRPr lang="en-US" b="0" dirty="0">
            <a:solidFill>
              <a:schemeClr val="bg1"/>
            </a:solidFill>
            <a:latin typeface="Tenorite" pitchFamily="2" charset="0"/>
          </a:endParaRPr>
        </a:p>
      </dgm:t>
    </dgm:pt>
    <dgm:pt modelId="{FB2DEB6E-B29F-4E51-960A-23ECC62EBF38}" cxnId="{4876CF51-F110-4E25-8FD4-08D25B4B0AB8}" type="parTrans">
      <dgm:prSet/>
      <dgm:spPr/>
      <dgm:t>
        <a:bodyPr/>
        <a:lstStyle/>
        <a:p>
          <a:endParaRPr lang="en-US">
            <a:solidFill>
              <a:schemeClr val="bg1"/>
            </a:solidFill>
          </a:endParaRPr>
        </a:p>
      </dgm:t>
    </dgm:pt>
    <dgm:pt modelId="{1C5328B1-AC18-4CF7-A034-BB0592F4A2A1}" cxnId="{4876CF51-F110-4E25-8FD4-08D25B4B0AB8}" type="sibTrans">
      <dgm:prSet/>
      <dgm:spPr/>
      <dgm:t>
        <a:bodyPr/>
        <a:lstStyle/>
        <a:p>
          <a:endParaRPr lang="en-US">
            <a:solidFill>
              <a:schemeClr val="bg1"/>
            </a:solidFill>
          </a:endParaRPr>
        </a:p>
      </dgm:t>
    </dgm:pt>
    <dgm:pt modelId="{FA8F44BD-C8C7-462C-9756-1EC498E86842}">
      <dgm:prSet phldr="0"/>
      <dgm:spPr/>
      <dgm:t>
        <a:bodyPr/>
        <a:lstStyle/>
        <a:p>
          <a:pPr algn="l"/>
          <a:r>
            <a:rPr lang="vi-VN" b="1" dirty="0">
              <a:solidFill>
                <a:schemeClr val="bg1"/>
              </a:solidFill>
              <a:latin typeface="Tenorite" pitchFamily="2" charset="0"/>
            </a:rPr>
            <a:t>Tuần 3 </a:t>
          </a:r>
          <a:endParaRPr lang="en-US" b="1" dirty="0">
            <a:solidFill>
              <a:schemeClr val="bg1"/>
            </a:solidFill>
            <a:latin typeface="Tenorite" pitchFamily="2" charset="0"/>
          </a:endParaRPr>
        </a:p>
      </dgm:t>
    </dgm:pt>
    <dgm:pt modelId="{F47063EE-4B58-4EDE-A4F2-A4BD81B82F21}" cxnId="{0D51BD2E-4619-469B-B233-EBAC3D4D0BA6}" type="parTrans">
      <dgm:prSet/>
      <dgm:spPr/>
      <dgm:t>
        <a:bodyPr/>
        <a:lstStyle/>
        <a:p>
          <a:endParaRPr lang="en-US">
            <a:solidFill>
              <a:schemeClr val="bg1"/>
            </a:solidFill>
          </a:endParaRPr>
        </a:p>
      </dgm:t>
    </dgm:pt>
    <dgm:pt modelId="{8C8A9736-03DA-4B1C-A590-10B4AD89452B}" cxnId="{0D51BD2E-4619-469B-B233-EBAC3D4D0BA6}" type="sibTrans">
      <dgm:prSet/>
      <dgm:spPr/>
      <dgm:t>
        <a:bodyPr/>
        <a:lstStyle/>
        <a:p>
          <a:endParaRPr lang="en-US">
            <a:solidFill>
              <a:schemeClr val="bg1"/>
            </a:solidFill>
          </a:endParaRPr>
        </a:p>
      </dgm:t>
    </dgm:pt>
    <dgm:pt modelId="{EFEB4D61-3A9C-4140-977F-3C3F5C9EE9D1}">
      <dgm:prSet phldr="0"/>
      <dgm:spPr/>
      <dgm:t>
        <a:bodyPr/>
        <a:lstStyle/>
        <a:p>
          <a:r>
            <a:rPr lang="vi-VN" b="0" dirty="0">
              <a:solidFill>
                <a:schemeClr val="bg1"/>
              </a:solidFill>
              <a:latin typeface="Tenorite" pitchFamily="2" charset="0"/>
            </a:rPr>
            <a:t>Hoàn thiện mảng backend.</a:t>
          </a:r>
        </a:p>
        <a:p>
          <a:r>
            <a:rPr lang="vi-VN" b="0" dirty="0">
              <a:solidFill>
                <a:schemeClr val="bg1"/>
              </a:solidFill>
              <a:latin typeface="Tenorite" pitchFamily="2" charset="0"/>
            </a:rPr>
            <a:t>Cả team support cùng nhau.Thiết kế giao diện admin. </a:t>
          </a:r>
        </a:p>
        <a:p>
          <a:r>
            <a:rPr lang="vi-VN" b="0" dirty="0">
              <a:solidFill>
                <a:schemeClr val="bg1"/>
              </a:solidFill>
              <a:latin typeface="Tenorite" pitchFamily="2" charset="0"/>
            </a:rPr>
            <a:t>Check lỗi....</a:t>
          </a:r>
          <a:endParaRPr lang="en-US" b="0" dirty="0">
            <a:solidFill>
              <a:schemeClr val="bg1"/>
            </a:solidFill>
            <a:latin typeface="Tenorite" pitchFamily="2" charset="0"/>
          </a:endParaRPr>
        </a:p>
      </dgm:t>
    </dgm:pt>
    <dgm:pt modelId="{57D352E4-0431-4F68-B8F1-61BFA34799AA}" cxnId="{1B32EF2C-9DB5-4504-A9DA-B4956CC00208}" type="parTrans">
      <dgm:prSet/>
      <dgm:spPr/>
      <dgm:t>
        <a:bodyPr/>
        <a:lstStyle/>
        <a:p>
          <a:endParaRPr lang="en-US">
            <a:solidFill>
              <a:schemeClr val="bg1"/>
            </a:solidFill>
          </a:endParaRPr>
        </a:p>
      </dgm:t>
    </dgm:pt>
    <dgm:pt modelId="{0ECC32B6-1E7C-4AA4-9DBF-D69B7C5E64A9}" cxnId="{1B32EF2C-9DB5-4504-A9DA-B4956CC00208}" type="sibTrans">
      <dgm:prSet/>
      <dgm:spPr/>
      <dgm:t>
        <a:bodyPr/>
        <a:lstStyle/>
        <a:p>
          <a:endParaRPr lang="en-US">
            <a:solidFill>
              <a:schemeClr val="bg1"/>
            </a:solidFill>
          </a:endParaRPr>
        </a:p>
      </dgm:t>
    </dgm:pt>
    <dgm:pt modelId="{8BAB5E6F-A65E-41DB-A296-0818B0E49F7C}">
      <dgm:prSet phldr="0"/>
      <dgm:spPr/>
      <dgm:t>
        <a:bodyPr/>
        <a:lstStyle/>
        <a:p>
          <a:r>
            <a:rPr lang="vi-VN" b="1" dirty="0">
              <a:solidFill>
                <a:schemeClr val="bg1"/>
              </a:solidFill>
              <a:latin typeface="Tenorite" pitchFamily="2" charset="0"/>
            </a:rPr>
            <a:t>Tuần 4</a:t>
          </a:r>
          <a:endParaRPr lang="en-US" b="1" dirty="0">
            <a:solidFill>
              <a:schemeClr val="bg1"/>
            </a:solidFill>
            <a:latin typeface="Tenorite" pitchFamily="2" charset="0"/>
          </a:endParaRPr>
        </a:p>
      </dgm:t>
    </dgm:pt>
    <dgm:pt modelId="{886842C6-3EFC-4BE7-B417-415595758830}" cxnId="{66B49C6C-FAFD-47B4-BF22-05A295C23D4E}" type="parTrans">
      <dgm:prSet/>
      <dgm:spPr/>
      <dgm:t>
        <a:bodyPr/>
        <a:lstStyle/>
        <a:p>
          <a:endParaRPr lang="en-US">
            <a:solidFill>
              <a:schemeClr val="bg1"/>
            </a:solidFill>
          </a:endParaRPr>
        </a:p>
      </dgm:t>
    </dgm:pt>
    <dgm:pt modelId="{B407F4C3-8FC9-4E91-A0EC-6B33713CC9A5}" cxnId="{66B49C6C-FAFD-47B4-BF22-05A295C23D4E}" type="sibTrans">
      <dgm:prSet/>
      <dgm:spPr/>
      <dgm:t>
        <a:bodyPr/>
        <a:lstStyle/>
        <a:p>
          <a:endParaRPr lang="en-US">
            <a:solidFill>
              <a:schemeClr val="bg1"/>
            </a:solidFill>
          </a:endParaRPr>
        </a:p>
      </dgm:t>
    </dgm:pt>
    <dgm:pt modelId="{332BC85C-1CF3-4F8F-ACB7-5B6D53744AE1}">
      <dgm:prSet phldr="0"/>
      <dgm:spPr/>
      <dgm:t>
        <a:bodyPr/>
        <a:lstStyle/>
        <a:p>
          <a:r>
            <a:rPr lang="vi-VN" b="0" dirty="0">
              <a:solidFill>
                <a:schemeClr val="bg1"/>
              </a:solidFill>
              <a:latin typeface="Tenorite" pitchFamily="2" charset="0"/>
            </a:rPr>
            <a:t>Mua Hosting domain để up web Để Hoàn thiện trang web quàn bá sản phẩm...</a:t>
          </a:r>
          <a:endParaRPr lang="en-US" b="0" dirty="0">
            <a:solidFill>
              <a:schemeClr val="bg1"/>
            </a:solidFill>
            <a:latin typeface="Tenorite" pitchFamily="2" charset="0"/>
          </a:endParaRPr>
        </a:p>
      </dgm:t>
    </dgm:pt>
    <dgm:pt modelId="{99F218FD-90FE-450E-A368-B3E3677E74E8}" cxnId="{2617C475-F537-46A6-ADE1-4EB764853601}" type="parTrans">
      <dgm:prSet/>
      <dgm:spPr/>
      <dgm:t>
        <a:bodyPr/>
        <a:lstStyle/>
        <a:p>
          <a:endParaRPr lang="en-US">
            <a:solidFill>
              <a:schemeClr val="bg1"/>
            </a:solidFill>
          </a:endParaRPr>
        </a:p>
      </dgm:t>
    </dgm:pt>
    <dgm:pt modelId="{8D1CC686-B05C-4470-A959-236CC9C8BB70}" cxnId="{2617C475-F537-46A6-ADE1-4EB764853601}" type="sibTrans">
      <dgm:prSet/>
      <dgm:spPr/>
      <dgm:t>
        <a:bodyPr/>
        <a:lstStyle/>
        <a:p>
          <a:endParaRPr lang="en-US">
            <a:solidFill>
              <a:schemeClr val="bg1"/>
            </a:solidFill>
          </a:endParaRPr>
        </a:p>
      </dgm:t>
    </dgm:pt>
    <dgm:pt modelId="{8B9AF88A-E1F7-4D3A-905F-87228D6A8655}">
      <dgm:prSet phldr="0"/>
      <dgm:spPr/>
      <dgm:t>
        <a:bodyPr/>
        <a:lstStyle/>
        <a:p>
          <a:r>
            <a:rPr lang="vi-VN" b="1" dirty="0">
              <a:solidFill>
                <a:schemeClr val="bg1"/>
              </a:solidFill>
              <a:latin typeface="Tenorite" pitchFamily="2" charset="0"/>
            </a:rPr>
            <a:t>Cuối </a:t>
          </a:r>
          <a:endParaRPr lang="en-US" b="1" dirty="0">
            <a:solidFill>
              <a:schemeClr val="bg1"/>
            </a:solidFill>
            <a:latin typeface="Tenorite" pitchFamily="2" charset="0"/>
          </a:endParaRPr>
        </a:p>
      </dgm:t>
    </dgm:pt>
    <dgm:pt modelId="{933A8FED-7B84-4ED0-B6AA-2EE26A89B8EA}" cxnId="{E1474FF3-8E3C-4B30-985C-CE88BA0FE324}" type="parTrans">
      <dgm:prSet/>
      <dgm:spPr/>
      <dgm:t>
        <a:bodyPr/>
        <a:lstStyle/>
        <a:p>
          <a:endParaRPr lang="en-US">
            <a:solidFill>
              <a:schemeClr val="bg1"/>
            </a:solidFill>
          </a:endParaRPr>
        </a:p>
      </dgm:t>
    </dgm:pt>
    <dgm:pt modelId="{F11DD6EC-352C-4A0E-84AA-FEBE2F06BCF9}" cxnId="{E1474FF3-8E3C-4B30-985C-CE88BA0FE324}" type="sibTrans">
      <dgm:prSet/>
      <dgm:spPr/>
      <dgm:t>
        <a:bodyPr/>
        <a:lstStyle/>
        <a:p>
          <a:endParaRPr lang="en-US">
            <a:solidFill>
              <a:schemeClr val="bg1"/>
            </a:solidFill>
          </a:endParaRPr>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2">
            <a:shade val="90000"/>
            <a:hueOff val="0"/>
            <a:satOff val="0"/>
            <a:lumOff val="0"/>
            <a:alphaOff val="0"/>
          </a:schemeClr>
        </a:solidFill>
        <a:ln w="6350" cap="flat" cmpd="sng" algn="ctr">
          <a:no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2"/>
        </a:solidFill>
      </dgm:spPr>
    </dgm:pt>
    <dgm:pt modelId="{5B7FC7CF-F58D-48D5-8BCC-38D6EE87890B}" type="pres">
      <dgm:prSet presAssocID="{58FF46FB-368D-4E9C-A650-0513B8879DA8}" presName="Ellipse" presStyleLbl="fgAcc1" presStyleIdx="1" presStyleCnt="6"/>
      <dgm:spPr>
        <a:solidFill>
          <a:schemeClr val="accent1">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85387">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2"/>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2"/>
        </a:solidFill>
        <a:ln w="6350" cap="flat" cmpd="sng" algn="ctr">
          <a:no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a:solidFill>
          <a:schemeClr val="accent2"/>
        </a:solidFill>
      </dgm:spPr>
    </dgm:pt>
    <dgm:pt modelId="{B1A1A837-F261-404B-A808-B2F4154CE8A2}" type="pres">
      <dgm:prSet presAssocID="{D05E1923-5021-40F7-B4EF-E582E23A699D}" presName="Ellipse" presStyleLbl="fgAcc1" presStyleIdx="2" presStyleCnt="6"/>
      <dgm:spPr>
        <a:solidFill>
          <a:schemeClr val="accent1">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85387">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2"/>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2"/>
        </a:solidFill>
        <a:ln w="6350" cap="flat" cmpd="sng" algn="ctr">
          <a:no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2"/>
        </a:solidFill>
      </dgm:spPr>
    </dgm:pt>
    <dgm:pt modelId="{5D519322-C1DD-47AE-92C0-13575134BC76}" type="pres">
      <dgm:prSet presAssocID="{FA8F44BD-C8C7-462C-9756-1EC498E86842}" presName="Ellipse" presStyleLbl="fgAcc1" presStyleIdx="3" presStyleCnt="6"/>
      <dgm:spPr>
        <a:solidFill>
          <a:schemeClr val="accent1">
            <a:alpha val="9000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85387" custLinFactNeighborX="0">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2"/>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2"/>
        </a:solidFill>
        <a:ln w="6350" cap="flat" cmpd="sng" algn="ctr">
          <a:no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a:solidFill>
          <a:schemeClr val="accent2"/>
        </a:solidFill>
      </dgm:spPr>
    </dgm:pt>
    <dgm:pt modelId="{515AAB83-BD07-4B9E-9A3B-858C0B126F9C}" type="pres">
      <dgm:prSet presAssocID="{8BAB5E6F-A65E-41DB-A296-0818B0E49F7C}" presName="Ellipse" presStyleLbl="fgAcc1" presStyleIdx="4" presStyleCnt="6"/>
      <dgm:spPr>
        <a:solidFill>
          <a:schemeClr val="accent1">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85387">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2"/>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2"/>
        </a:solidFill>
        <a:ln w="6350" cap="flat" cmpd="sng" algn="ctr">
          <a:no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solidFill>
          <a:schemeClr val="accent2"/>
        </a:solidFill>
      </dgm:spPr>
    </dgm:pt>
    <dgm:pt modelId="{A22B1C16-7FF0-4DBE-B32E-E43FEB1E2EAC}" type="pres">
      <dgm:prSet presAssocID="{8B9AF88A-E1F7-4D3A-905F-87228D6A8655}" presName="Ellipse" presStyleLbl="fgAcc1" presStyleIdx="5" presStyleCnt="6"/>
      <dgm:spPr>
        <a:solidFill>
          <a:schemeClr val="accent1">
            <a:alpha val="9000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85387">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2"/>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9689375" cy="3940870"/>
        <a:chOff x="0" y="0"/>
        <a:chExt cx="9689375" cy="3940870"/>
      </a:xfrm>
    </dsp:grpSpPr>
    <dsp:sp modelId="{8F8B275D-8553-0846-A316-484B7B291C97}">
      <dsp:nvSpPr>
        <dsp:cNvPr id="4" name="Rectangles 3"/>
        <dsp:cNvSpPr/>
      </dsp:nvSpPr>
      <dsp:spPr bwMode="white">
        <a:xfrm>
          <a:off x="0" y="0"/>
          <a:ext cx="1892456" cy="3940870"/>
        </a:xfrm>
        <a:prstGeom prst="rect">
          <a:avLst/>
        </a:prstGeom>
        <a:solidFill>
          <a:schemeClr val="accent1"/>
        </a:solidFill>
        <a:ln>
          <a:noFill/>
        </a:ln>
      </dsp:spPr>
      <dsp:style>
        <a:lnRef idx="2">
          <a:schemeClr val="lt1"/>
        </a:lnRef>
        <a:fillRef idx="1">
          <a:schemeClr val="accent2"/>
        </a:fillRef>
        <a:effectRef idx="0">
          <a:scrgbClr r="0" g="0" b="0"/>
        </a:effectRef>
        <a:fontRef idx="minor">
          <a:schemeClr val="lt1"/>
        </a:fontRef>
      </dsp:style>
      <dsp:txBody>
        <a:bodyPr lIns="142240" tIns="142240" rIns="142240" bIns="14224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0" lvl="0" algn="ctr" rtl="0">
            <a:lnSpc>
              <a:spcPct val="100000"/>
            </a:lnSpc>
            <a:spcBef>
              <a:spcPct val="0"/>
            </a:spcBef>
            <a:spcAft>
              <a:spcPct val="35000"/>
            </a:spcAft>
            <a:buNone/>
          </a:pPr>
          <a:endParaRPr lang="en-US" sz="2000" dirty="0">
            <a:latin typeface="Tenorite" pitchFamily="2" charset="0"/>
          </a:endParaRPr>
        </a:p>
        <a:p>
          <a:pPr marL="114300" lvl="1" indent="-114300" algn="ctr">
            <a:lnSpc>
              <a:spcPct val="100000"/>
            </a:lnSpc>
            <a:spcBef>
              <a:spcPct val="0"/>
            </a:spcBef>
            <a:spcAft>
              <a:spcPct val="15000"/>
            </a:spcAft>
            <a:buChar char="•"/>
          </a:pPr>
          <a:r>
            <a:rPr lang="vi-VN" sz="1400" dirty="0">
              <a:latin typeface="Tenorite" pitchFamily="2" charset="0"/>
            </a:rPr>
            <a:t>-Thiết kế : Trang Chủ </a:t>
          </a:r>
          <a:endParaRPr lang="en-US" sz="1400" dirty="0">
            <a:latin typeface="Tenorite" pitchFamily="2" charset="0"/>
          </a:endParaRPr>
        </a:p>
        <a:p>
          <a:pPr marL="114300" lvl="1" indent="-114300" algn="ctr">
            <a:lnSpc>
              <a:spcPct val="100000"/>
            </a:lnSpc>
            <a:spcBef>
              <a:spcPct val="0"/>
            </a:spcBef>
            <a:spcAft>
              <a:spcPct val="15000"/>
            </a:spcAft>
            <a:buChar char="•"/>
          </a:pPr>
          <a:r>
            <a:rPr lang="vi-VN" sz="1400" dirty="0">
              <a:latin typeface="Tenorite" pitchFamily="2" charset="0"/>
            </a:rPr>
            <a:t>Viết Báo cáo .</a:t>
          </a:r>
          <a:endParaRPr lang="en-US" sz="1400" dirty="0">
            <a:latin typeface="Tenorite" pitchFamily="2" charset="0"/>
          </a:endParaRPr>
        </a:p>
        <a:p>
          <a:pPr marL="114300" lvl="1" indent="-114300" algn="ctr">
            <a:lnSpc>
              <a:spcPct val="100000"/>
            </a:lnSpc>
            <a:spcBef>
              <a:spcPct val="0"/>
            </a:spcBef>
            <a:spcAft>
              <a:spcPct val="15000"/>
            </a:spcAft>
            <a:buChar char="•"/>
          </a:pPr>
          <a:r>
            <a:rPr lang="vi-VN" sz="1400" dirty="0">
              <a:latin typeface="Tenorite" pitchFamily="2" charset="0"/>
            </a:rPr>
            <a:t>Databse: </a:t>
          </a:r>
          <a:endParaRPr lang="en-US" sz="1400" dirty="0">
            <a:latin typeface="Tenorite" pitchFamily="2" charset="0"/>
          </a:endParaRPr>
        </a:p>
        <a:p>
          <a:pPr marL="114300" lvl="1" indent="-114300" algn="ctr">
            <a:lnSpc>
              <a:spcPct val="100000"/>
            </a:lnSpc>
            <a:spcBef>
              <a:spcPct val="0"/>
            </a:spcBef>
            <a:spcAft>
              <a:spcPct val="15000"/>
            </a:spcAft>
            <a:buChar char="•"/>
          </a:pPr>
          <a:r>
            <a:rPr lang="vi-VN" sz="1400" dirty="0">
              <a:latin typeface="Tenorite" pitchFamily="2" charset="0"/>
            </a:rPr>
            <a:t>Giỏ Hàng, chi tiết giỏ hàng, Thống kê.</a:t>
          </a:r>
          <a:endParaRPr lang="en-US" sz="1400" dirty="0">
            <a:latin typeface="Tenorite" pitchFamily="2" charset="0"/>
          </a:endParaRPr>
        </a:p>
        <a:p>
          <a:pPr marL="114300" lvl="1" indent="-114300" algn="ctr">
            <a:lnSpc>
              <a:spcPct val="100000"/>
            </a:lnSpc>
            <a:spcBef>
              <a:spcPct val="0"/>
            </a:spcBef>
            <a:spcAft>
              <a:spcPct val="15000"/>
            </a:spcAft>
            <a:buChar char="•"/>
          </a:pPr>
          <a:r>
            <a:rPr lang="vi-VN" sz="1400" dirty="0">
              <a:latin typeface="Tenorite" pitchFamily="2" charset="0"/>
            </a:rPr>
            <a:t> </a:t>
          </a:r>
          <a:endParaRPr lang="en-US" sz="1400" dirty="0">
            <a:latin typeface="Tenorite" pitchFamily="2" charset="0"/>
          </a:endParaRPr>
        </a:p>
      </dsp:txBody>
      <dsp:txXfrm>
        <a:off x="0" y="0"/>
        <a:ext cx="1892456" cy="3940870"/>
      </dsp:txXfrm>
    </dsp:sp>
    <dsp:sp modelId="{A126BA88-D0F9-AF4A-A7BA-0638E32B45F8}">
      <dsp:nvSpPr>
        <dsp:cNvPr id="6" name="Oval 5"/>
        <dsp:cNvSpPr/>
      </dsp:nvSpPr>
      <dsp:spPr bwMode="white">
        <a:xfrm>
          <a:off x="290073" y="236452"/>
          <a:ext cx="1312310" cy="1312310"/>
        </a:xfrm>
        <a:prstGeom prst="ellipse">
          <a:avLst/>
        </a:prstGeom>
        <a:solidFill>
          <a:schemeClr val="accent1">
            <a:lumMod val="60000"/>
            <a:lumOff val="40000"/>
          </a:schemeClr>
        </a:solidFill>
        <a:ln>
          <a:noFill/>
        </a:ln>
      </dsp:spPr>
      <dsp:style>
        <a:lnRef idx="2">
          <a:schemeClr val="lt1"/>
        </a:lnRef>
        <a:fillRef idx="1">
          <a:schemeClr val="accent2">
            <a:tint val="50000"/>
          </a:schemeClr>
        </a:fillRef>
        <a:effectRef idx="0">
          <a:scrgbClr r="0" g="0" b="0"/>
        </a:effectRef>
        <a:fontRef idx="minor"/>
      </dsp:style>
      <dsp:txXfrm>
        <a:off x="290073" y="236452"/>
        <a:ext cx="1312310" cy="1312310"/>
      </dsp:txXfrm>
    </dsp:sp>
    <dsp:sp modelId="{4DFF6703-D32F-9E47-96B8-A304C47CCB78}">
      <dsp:nvSpPr>
        <dsp:cNvPr id="8" name="Rectangles 7"/>
        <dsp:cNvSpPr/>
      </dsp:nvSpPr>
      <dsp:spPr bwMode="white">
        <a:xfrm>
          <a:off x="1946788" y="0"/>
          <a:ext cx="1892456" cy="3940870"/>
        </a:xfrm>
        <a:prstGeom prst="rect">
          <a:avLst/>
        </a:prstGeom>
        <a:solidFill>
          <a:schemeClr val="accent1"/>
        </a:solidFill>
        <a:ln>
          <a:noFill/>
        </a:ln>
      </dsp:spPr>
      <dsp:style>
        <a:lnRef idx="2">
          <a:schemeClr val="lt1"/>
        </a:lnRef>
        <a:fillRef idx="1">
          <a:schemeClr val="accent3"/>
        </a:fillRef>
        <a:effectRef idx="0">
          <a:scrgbClr r="0" g="0" b="0"/>
        </a:effectRef>
        <a:fontRef idx="minor">
          <a:schemeClr val="lt1"/>
        </a:fontRef>
      </dsp:style>
      <dsp:txBody>
        <a:bodyPr lIns="142240" tIns="142240" rIns="142240" bIns="14224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0" lvl="0" algn="ctr">
            <a:lnSpc>
              <a:spcPct val="100000"/>
            </a:lnSpc>
            <a:spcBef>
              <a:spcPct val="0"/>
            </a:spcBef>
            <a:spcAft>
              <a:spcPct val="35000"/>
            </a:spcAft>
            <a:buNone/>
          </a:pPr>
          <a:endParaRPr lang="en-US" sz="2000" dirty="0">
            <a:latin typeface="Tenorite" pitchFamily="2" charset="0"/>
          </a:endParaRPr>
        </a:p>
        <a:p>
          <a:pPr marL="114300" lvl="1" indent="-114300" algn="ctr">
            <a:lnSpc>
              <a:spcPct val="100000"/>
            </a:lnSpc>
            <a:spcBef>
              <a:spcPct val="0"/>
            </a:spcBef>
            <a:spcAft>
              <a:spcPct val="15000"/>
            </a:spcAft>
            <a:buChar char="•"/>
          </a:pPr>
          <a:r>
            <a:rPr lang="vi-VN" sz="1400" dirty="0">
              <a:latin typeface="Tenorite" pitchFamily="2" charset="0"/>
            </a:rPr>
            <a:t>Hoàn Thiện FiGma.</a:t>
          </a:r>
          <a:endParaRPr lang="en-US" sz="1400" dirty="0">
            <a:latin typeface="Tenorite" pitchFamily="2" charset="0"/>
          </a:endParaRPr>
        </a:p>
        <a:p>
          <a:pPr marL="114300" lvl="1" indent="-114300" algn="ctr">
            <a:lnSpc>
              <a:spcPct val="100000"/>
            </a:lnSpc>
            <a:spcBef>
              <a:spcPct val="0"/>
            </a:spcBef>
            <a:spcAft>
              <a:spcPct val="15000"/>
            </a:spcAft>
            <a:buChar char="•"/>
          </a:pPr>
          <a:r>
            <a:rPr lang="vi-VN" sz="1400" dirty="0">
              <a:latin typeface="Tenorite" pitchFamily="2" charset="0"/>
            </a:rPr>
            <a:t>Code Các , Sản Phẩm,Giới thiệu shop.</a:t>
          </a:r>
          <a:endParaRPr lang="en-US" sz="1400" dirty="0">
            <a:latin typeface="Tenorite" pitchFamily="2" charset="0"/>
          </a:endParaRPr>
        </a:p>
        <a:p>
          <a:pPr marL="114300" lvl="1" indent="-114300" algn="ctr">
            <a:lnSpc>
              <a:spcPct val="100000"/>
            </a:lnSpc>
            <a:spcBef>
              <a:spcPct val="0"/>
            </a:spcBef>
            <a:spcAft>
              <a:spcPct val="15000"/>
            </a:spcAft>
            <a:buChar char="•"/>
          </a:pPr>
          <a:r>
            <a:rPr lang="vi-VN" sz="1400" dirty="0">
              <a:latin typeface="Tenorite" pitchFamily="2" charset="0"/>
            </a:rPr>
            <a:t>Databse :</a:t>
          </a:r>
          <a:endParaRPr lang="en-US" sz="1400" dirty="0">
            <a:latin typeface="Tenorite" pitchFamily="2" charset="0"/>
          </a:endParaRPr>
        </a:p>
        <a:p>
          <a:pPr marL="114300" lvl="1" indent="-114300" algn="ctr">
            <a:lnSpc>
              <a:spcPct val="100000"/>
            </a:lnSpc>
            <a:spcBef>
              <a:spcPct val="0"/>
            </a:spcBef>
            <a:spcAft>
              <a:spcPct val="15000"/>
            </a:spcAft>
            <a:buChar char="•"/>
          </a:pPr>
          <a:r>
            <a:rPr lang="vi-VN" sz="1400" dirty="0">
              <a:latin typeface="Tenorite" pitchFamily="2" charset="0"/>
            </a:rPr>
            <a:t>Quản Lý đơn hàng, người dùng.</a:t>
          </a:r>
          <a:endParaRPr lang="en-US" sz="1400" dirty="0">
            <a:latin typeface="Tenorite" pitchFamily="2" charset="0"/>
          </a:endParaRPr>
        </a:p>
      </dsp:txBody>
      <dsp:txXfrm>
        <a:off x="1946788" y="0"/>
        <a:ext cx="1892456" cy="3940870"/>
      </dsp:txXfrm>
    </dsp:sp>
    <dsp:sp modelId="{EFEB790C-BD5C-F54D-9993-F81422A8AD8E}">
      <dsp:nvSpPr>
        <dsp:cNvPr id="10" name="Oval 9"/>
        <dsp:cNvSpPr/>
      </dsp:nvSpPr>
      <dsp:spPr bwMode="white">
        <a:xfrm>
          <a:off x="2239303" y="236452"/>
          <a:ext cx="1312310" cy="1312310"/>
        </a:xfrm>
        <a:prstGeom prst="ellipse">
          <a:avLst/>
        </a:prstGeom>
        <a:solidFill>
          <a:schemeClr val="accent1">
            <a:lumMod val="60000"/>
            <a:lumOff val="40000"/>
          </a:schemeClr>
        </a:solidFill>
        <a:ln>
          <a:noFill/>
        </a:ln>
      </dsp:spPr>
      <dsp:style>
        <a:lnRef idx="2">
          <a:schemeClr val="lt1"/>
        </a:lnRef>
        <a:fillRef idx="1">
          <a:schemeClr val="accent3">
            <a:tint val="50000"/>
          </a:schemeClr>
        </a:fillRef>
        <a:effectRef idx="0">
          <a:scrgbClr r="0" g="0" b="0"/>
        </a:effectRef>
        <a:fontRef idx="minor"/>
      </dsp:style>
      <dsp:txXfrm>
        <a:off x="2239303" y="236452"/>
        <a:ext cx="1312310" cy="1312310"/>
      </dsp:txXfrm>
    </dsp:sp>
    <dsp:sp modelId="{434ABADC-97F5-A547-823D-7594A86D79D3}">
      <dsp:nvSpPr>
        <dsp:cNvPr id="12" name="Rectangles 11"/>
        <dsp:cNvSpPr/>
      </dsp:nvSpPr>
      <dsp:spPr bwMode="white">
        <a:xfrm>
          <a:off x="3901904" y="0"/>
          <a:ext cx="1892456" cy="3940870"/>
        </a:xfrm>
        <a:prstGeom prst="rect">
          <a:avLst/>
        </a:prstGeom>
        <a:solidFill>
          <a:schemeClr val="accent1"/>
        </a:solidFill>
        <a:ln>
          <a:noFill/>
        </a:ln>
      </dsp:spPr>
      <dsp:style>
        <a:lnRef idx="2">
          <a:schemeClr val="lt1"/>
        </a:lnRef>
        <a:fillRef idx="1">
          <a:schemeClr val="accent4"/>
        </a:fillRef>
        <a:effectRef idx="0">
          <a:scrgbClr r="0" g="0" b="0"/>
        </a:effectRef>
        <a:fontRef idx="minor">
          <a:schemeClr val="lt1"/>
        </a:fontRef>
      </dsp:style>
      <dsp:txBody>
        <a:bodyPr lIns="142240" tIns="142240" rIns="142240" bIns="14224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0" lvl="0" algn="ctr">
            <a:lnSpc>
              <a:spcPct val="100000"/>
            </a:lnSpc>
            <a:spcBef>
              <a:spcPct val="0"/>
            </a:spcBef>
            <a:spcAft>
              <a:spcPct val="35000"/>
            </a:spcAft>
            <a:buNone/>
          </a:pPr>
          <a:endParaRPr lang="en-US" sz="2000" dirty="0">
            <a:latin typeface="Tenorite" pitchFamily="2" charset="0"/>
          </a:endParaRPr>
        </a:p>
        <a:p>
          <a:pPr marL="114300" lvl="1" indent="-114300" algn="ctr">
            <a:lnSpc>
              <a:spcPct val="100000"/>
            </a:lnSpc>
            <a:spcBef>
              <a:spcPct val="0"/>
            </a:spcBef>
            <a:spcAft>
              <a:spcPct val="15000"/>
            </a:spcAft>
            <a:buChar char="•"/>
          </a:pPr>
          <a:r>
            <a:rPr lang="vi-VN" sz="1400" dirty="0">
              <a:latin typeface="Tenorite" pitchFamily="2" charset="0"/>
            </a:rPr>
            <a:t>-Quản lý: trang admin.Thiết kế trang admin. 	Quản lý đơn hàng Năng trong trang admin. </a:t>
          </a:r>
          <a:endParaRPr lang="en-US" sz="1400" dirty="0">
            <a:latin typeface="Tenorite" pitchFamily="2" charset="0"/>
          </a:endParaRPr>
        </a:p>
        <a:p>
          <a:pPr marL="114300" lvl="1" indent="-114300" algn="ctr">
            <a:lnSpc>
              <a:spcPct val="100000"/>
            </a:lnSpc>
            <a:spcBef>
              <a:spcPct val="0"/>
            </a:spcBef>
            <a:spcAft>
              <a:spcPct val="15000"/>
            </a:spcAft>
            <a:buChar char="•"/>
          </a:pPr>
          <a:r>
            <a:rPr lang="vi-VN" sz="1400" dirty="0">
              <a:latin typeface="Tenorite" pitchFamily="2" charset="0"/>
            </a:rPr>
            <a:t>Database: </a:t>
          </a:r>
          <a:br>
            <a:rPr lang="vi-VN" sz="1400" dirty="0">
              <a:latin typeface="Tenorite" pitchFamily="2" charset="0"/>
            </a:rPr>
          </a:br>
          <a:r>
            <a:rPr lang="vi-VN" sz="1400" dirty="0">
              <a:latin typeface="Tenorite" pitchFamily="2" charset="0"/>
            </a:rPr>
            <a:t>quản lý bình luận, kiểm lỗi.</a:t>
          </a:r>
          <a:endParaRPr lang="en-US" sz="1400" dirty="0">
            <a:latin typeface="Tenorite" pitchFamily="2" charset="0"/>
          </a:endParaRPr>
        </a:p>
      </dsp:txBody>
      <dsp:txXfrm>
        <a:off x="3901904" y="0"/>
        <a:ext cx="1892456" cy="3940870"/>
      </dsp:txXfrm>
    </dsp:sp>
    <dsp:sp modelId="{CC076D56-4BB0-7246-9039-788AB439DAF0}">
      <dsp:nvSpPr>
        <dsp:cNvPr id="14" name="Oval 13"/>
        <dsp:cNvSpPr/>
      </dsp:nvSpPr>
      <dsp:spPr bwMode="white">
        <a:xfrm>
          <a:off x="4188533" y="236452"/>
          <a:ext cx="1312310" cy="1312310"/>
        </a:xfrm>
        <a:prstGeom prst="ellipse">
          <a:avLst/>
        </a:prstGeom>
        <a:solidFill>
          <a:schemeClr val="accent1">
            <a:lumMod val="60000"/>
            <a:lumOff val="40000"/>
          </a:schemeClr>
        </a:solidFill>
        <a:ln>
          <a:noFill/>
        </a:ln>
      </dsp:spPr>
      <dsp:style>
        <a:lnRef idx="2">
          <a:schemeClr val="lt1"/>
        </a:lnRef>
        <a:fillRef idx="1">
          <a:schemeClr val="accent4">
            <a:tint val="50000"/>
          </a:schemeClr>
        </a:fillRef>
        <a:effectRef idx="0">
          <a:scrgbClr r="0" g="0" b="0"/>
        </a:effectRef>
        <a:fontRef idx="minor"/>
      </dsp:style>
      <dsp:txXfrm>
        <a:off x="4188533" y="236452"/>
        <a:ext cx="1312310" cy="1312310"/>
      </dsp:txXfrm>
    </dsp:sp>
    <dsp:sp modelId="{028C9BA8-C3B3-F947-915F-EE2FD2FCA9A5}">
      <dsp:nvSpPr>
        <dsp:cNvPr id="16" name="Rectangles 15"/>
        <dsp:cNvSpPr/>
      </dsp:nvSpPr>
      <dsp:spPr bwMode="white">
        <a:xfrm>
          <a:off x="5847689" y="0"/>
          <a:ext cx="1892456" cy="3940870"/>
        </a:xfrm>
        <a:prstGeom prst="rect">
          <a:avLst/>
        </a:prstGeom>
        <a:solidFill>
          <a:schemeClr val="accent1"/>
        </a:solidFill>
        <a:ln>
          <a:noFill/>
        </a:ln>
      </dsp:spPr>
      <dsp:style>
        <a:lnRef idx="2">
          <a:schemeClr val="lt1"/>
        </a:lnRef>
        <a:fillRef idx="1">
          <a:schemeClr val="accent5"/>
        </a:fillRef>
        <a:effectRef idx="0">
          <a:scrgbClr r="0" g="0" b="0"/>
        </a:effectRef>
        <a:fontRef idx="minor">
          <a:schemeClr val="lt1"/>
        </a:fontRef>
      </dsp:style>
      <dsp:txBody>
        <a:bodyPr lIns="142240" tIns="142240" rIns="142240" bIns="14224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0" lvl="0" algn="ctr">
            <a:lnSpc>
              <a:spcPct val="100000"/>
            </a:lnSpc>
            <a:spcBef>
              <a:spcPct val="0"/>
            </a:spcBef>
            <a:spcAft>
              <a:spcPct val="35000"/>
            </a:spcAft>
            <a:buNone/>
          </a:pPr>
          <a:endParaRPr lang="en-US" sz="2000" dirty="0">
            <a:latin typeface="Tenorite" pitchFamily="2" charset="0"/>
          </a:endParaRPr>
        </a:p>
        <a:p>
          <a:pPr marL="114300" lvl="1" indent="-114300" algn="ctr" rtl="0">
            <a:lnSpc>
              <a:spcPct val="100000"/>
            </a:lnSpc>
            <a:spcBef>
              <a:spcPct val="0"/>
            </a:spcBef>
            <a:spcAft>
              <a:spcPct val="15000"/>
            </a:spcAft>
            <a:buChar char="•"/>
          </a:pPr>
          <a:r>
            <a:rPr lang="vi-VN" sz="1400" dirty="0">
              <a:latin typeface="Tenorite" pitchFamily="2" charset="0"/>
            </a:rPr>
            <a:t>-tạo các form đăng ký đăng nhập . Liên Kết với database.</a:t>
          </a:r>
          <a:endParaRPr lang="en-US" sz="1400" dirty="0">
            <a:latin typeface="Tenorite" pitchFamily="2" charset="0"/>
          </a:endParaRPr>
        </a:p>
        <a:p>
          <a:pPr marL="114300" lvl="1" indent="-114300" algn="ctr" rtl="0">
            <a:lnSpc>
              <a:spcPct val="100000"/>
            </a:lnSpc>
            <a:spcBef>
              <a:spcPct val="0"/>
            </a:spcBef>
            <a:spcAft>
              <a:spcPct val="15000"/>
            </a:spcAft>
            <a:buChar char="•"/>
          </a:pPr>
          <a:r>
            <a:rPr lang="vi-VN" sz="1400" dirty="0">
              <a:latin typeface="Tenorite" pitchFamily="2" charset="0"/>
            </a:rPr>
            <a:t>Database: Chức năng tiềm kiếm sản phẩm,</a:t>
          </a:r>
          <a:endParaRPr lang="en-US" sz="1400" dirty="0">
            <a:latin typeface="Tenorite" pitchFamily="2" charset="0"/>
          </a:endParaRPr>
        </a:p>
        <a:p>
          <a:pPr marL="114300" lvl="1" indent="-114300" algn="ctr" rtl="0">
            <a:lnSpc>
              <a:spcPct val="100000"/>
            </a:lnSpc>
            <a:spcBef>
              <a:spcPct val="0"/>
            </a:spcBef>
            <a:spcAft>
              <a:spcPct val="15000"/>
            </a:spcAft>
            <a:buChar char="•"/>
          </a:pPr>
          <a:r>
            <a:rPr lang="vi-VN" sz="1400" dirty="0">
              <a:latin typeface="Tenorite" pitchFamily="2" charset="0"/>
            </a:rPr>
            <a:t>Kiểm lỗi đăng nhập</a:t>
          </a:r>
          <a:endParaRPr lang="en-US" sz="1400" dirty="0">
            <a:latin typeface="Tenorite" pitchFamily="2" charset="0"/>
          </a:endParaRPr>
        </a:p>
      </dsp:txBody>
      <dsp:txXfrm>
        <a:off x="5847689" y="0"/>
        <a:ext cx="1892456" cy="3940870"/>
      </dsp:txXfrm>
    </dsp:sp>
    <dsp:sp modelId="{FDF2BC93-305C-D94B-A6C2-ED9CE7F40C2F}">
      <dsp:nvSpPr>
        <dsp:cNvPr id="18" name="Oval 17"/>
        <dsp:cNvSpPr/>
      </dsp:nvSpPr>
      <dsp:spPr bwMode="white">
        <a:xfrm>
          <a:off x="6137762" y="236452"/>
          <a:ext cx="1312310" cy="1312310"/>
        </a:xfrm>
        <a:prstGeom prst="ellipse">
          <a:avLst/>
        </a:prstGeom>
        <a:solidFill>
          <a:schemeClr val="accent1">
            <a:lumMod val="60000"/>
            <a:lumOff val="40000"/>
          </a:schemeClr>
        </a:solidFill>
        <a:ln>
          <a:noFill/>
        </a:ln>
      </dsp:spPr>
      <dsp:style>
        <a:lnRef idx="2">
          <a:schemeClr val="lt1"/>
        </a:lnRef>
        <a:fillRef idx="1">
          <a:schemeClr val="accent5">
            <a:tint val="50000"/>
          </a:schemeClr>
        </a:fillRef>
        <a:effectRef idx="0">
          <a:scrgbClr r="0" g="0" b="0"/>
        </a:effectRef>
        <a:fontRef idx="minor"/>
      </dsp:style>
      <dsp:txXfrm>
        <a:off x="6137762" y="236452"/>
        <a:ext cx="1312310" cy="1312310"/>
      </dsp:txXfrm>
    </dsp:sp>
    <dsp:sp modelId="{73C20AF0-FA1E-3C4A-AD07-551A27BE2B92}">
      <dsp:nvSpPr>
        <dsp:cNvPr id="20" name="Rectangles 19"/>
        <dsp:cNvSpPr/>
      </dsp:nvSpPr>
      <dsp:spPr bwMode="white">
        <a:xfrm>
          <a:off x="7796919" y="0"/>
          <a:ext cx="1892456" cy="3940870"/>
        </a:xfrm>
        <a:prstGeom prst="rect">
          <a:avLst/>
        </a:prstGeom>
        <a:solidFill>
          <a:schemeClr val="accent1"/>
        </a:solidFill>
        <a:ln>
          <a:noFill/>
        </a:ln>
      </dsp:spPr>
      <dsp:style>
        <a:lnRef idx="2">
          <a:schemeClr val="lt1"/>
        </a:lnRef>
        <a:fillRef idx="1">
          <a:schemeClr val="accent6"/>
        </a:fillRef>
        <a:effectRef idx="0">
          <a:scrgbClr r="0" g="0" b="0"/>
        </a:effectRef>
        <a:fontRef idx="minor">
          <a:schemeClr val="lt1"/>
        </a:fontRef>
      </dsp:style>
      <dsp:txBody>
        <a:bodyPr lIns="142240" tIns="142240" rIns="142240" bIns="14224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0" lvl="0" algn="ctr">
            <a:lnSpc>
              <a:spcPct val="100000"/>
            </a:lnSpc>
            <a:spcBef>
              <a:spcPct val="0"/>
            </a:spcBef>
            <a:spcAft>
              <a:spcPct val="35000"/>
            </a:spcAft>
            <a:buNone/>
          </a:pPr>
          <a:endParaRPr lang="en-US" sz="2000" dirty="0">
            <a:latin typeface="Tenorite" pitchFamily="2" charset="0"/>
          </a:endParaRPr>
        </a:p>
        <a:p>
          <a:pPr marL="114300" lvl="1" indent="-114300" algn="ctr" rtl="0">
            <a:lnSpc>
              <a:spcPct val="100000"/>
            </a:lnSpc>
            <a:spcBef>
              <a:spcPct val="0"/>
            </a:spcBef>
            <a:spcAft>
              <a:spcPct val="15000"/>
            </a:spcAft>
            <a:buChar char="•"/>
          </a:pPr>
          <a:r>
            <a:rPr lang="vi-VN" sz="1400" dirty="0">
              <a:latin typeface="Tenorite" pitchFamily="2" charset="0"/>
            </a:rPr>
            <a:t>-Tạo trang shop, tạo trang user.</a:t>
          </a:r>
          <a:endParaRPr lang="en-US" sz="1400" dirty="0">
            <a:latin typeface="Tenorite" pitchFamily="2" charset="0"/>
          </a:endParaRPr>
        </a:p>
        <a:p>
          <a:pPr marL="114300" lvl="1" indent="-114300" algn="ctr" rtl="0">
            <a:lnSpc>
              <a:spcPct val="100000"/>
            </a:lnSpc>
            <a:spcBef>
              <a:spcPct val="0"/>
            </a:spcBef>
            <a:spcAft>
              <a:spcPct val="15000"/>
            </a:spcAft>
            <a:buChar char="•"/>
          </a:pPr>
          <a:r>
            <a:rPr lang="vi-VN" sz="1400" dirty="0">
              <a:latin typeface="Tenorite" pitchFamily="2" charset="0"/>
            </a:rPr>
            <a:t>Hỗ trợ viết báo cáo WORD.</a:t>
          </a:r>
          <a:endParaRPr lang="en-US" sz="1400" dirty="0">
            <a:latin typeface="Tenorite" pitchFamily="2" charset="0"/>
          </a:endParaRPr>
        </a:p>
        <a:p>
          <a:pPr marL="114300" lvl="1" indent="-114300" algn="ctr" rtl="0">
            <a:lnSpc>
              <a:spcPct val="100000"/>
            </a:lnSpc>
            <a:spcBef>
              <a:spcPct val="0"/>
            </a:spcBef>
            <a:spcAft>
              <a:spcPct val="15000"/>
            </a:spcAft>
            <a:buChar char="•"/>
          </a:pPr>
          <a:r>
            <a:rPr lang="vi-VN" sz="1400" dirty="0">
              <a:latin typeface="Tenorite" pitchFamily="2" charset="0"/>
            </a:rPr>
            <a:t>Hỗ trợ upload: website. </a:t>
          </a:r>
          <a:endParaRPr lang="en-US" sz="1400" dirty="0">
            <a:latin typeface="Tenorite" pitchFamily="2" charset="0"/>
          </a:endParaRPr>
        </a:p>
      </dsp:txBody>
      <dsp:txXfrm>
        <a:off x="7796919" y="0"/>
        <a:ext cx="1892456" cy="3940870"/>
      </dsp:txXfrm>
    </dsp:sp>
    <dsp:sp modelId="{916140F0-4F43-9F45-8310-FCCA12DDE514}">
      <dsp:nvSpPr>
        <dsp:cNvPr id="22" name="Oval 21"/>
        <dsp:cNvSpPr/>
      </dsp:nvSpPr>
      <dsp:spPr bwMode="white">
        <a:xfrm>
          <a:off x="8086992" y="236452"/>
          <a:ext cx="1312310" cy="1312310"/>
        </a:xfrm>
        <a:prstGeom prst="ellipse">
          <a:avLst/>
        </a:prstGeom>
        <a:solidFill>
          <a:schemeClr val="accent1">
            <a:lumMod val="60000"/>
            <a:lumOff val="40000"/>
          </a:schemeClr>
        </a:solidFill>
        <a:ln>
          <a:noFill/>
        </a:ln>
      </dsp:spPr>
      <dsp:style>
        <a:lnRef idx="2">
          <a:schemeClr val="lt1"/>
        </a:lnRef>
        <a:fillRef idx="1">
          <a:schemeClr val="accent6">
            <a:tint val="50000"/>
          </a:schemeClr>
        </a:fillRef>
        <a:effectRef idx="0">
          <a:scrgbClr r="0" g="0" b="0"/>
        </a:effectRef>
        <a:fontRef idx="minor"/>
      </dsp:style>
      <dsp:txXfrm>
        <a:off x="8086992" y="236452"/>
        <a:ext cx="1312310" cy="1312310"/>
      </dsp:txXfrm>
    </dsp:sp>
    <dsp:sp modelId="{2107607C-A87A-3347-81F6-106C527DBD58}">
      <dsp:nvSpPr>
        <dsp:cNvPr id="3" name="Left-Right Arrow 2"/>
        <dsp:cNvSpPr/>
      </dsp:nvSpPr>
      <dsp:spPr bwMode="white">
        <a:xfrm>
          <a:off x="387575" y="3040375"/>
          <a:ext cx="8914225" cy="591131"/>
        </a:xfrm>
        <a:prstGeom prst="leftRightArrow">
          <a:avLst/>
        </a:prstGeom>
        <a:solidFill>
          <a:schemeClr val="accent2">
            <a:tint val="40000"/>
            <a:hueOff val="0"/>
            <a:satOff val="0"/>
            <a:lumOff val="0"/>
            <a:alpha val="0"/>
          </a:schemeClr>
        </a:solidFill>
        <a:ln>
          <a:noFill/>
        </a:ln>
      </dsp:spPr>
      <dsp:style>
        <a:lnRef idx="2">
          <a:schemeClr val="lt1"/>
        </a:lnRef>
        <a:fillRef idx="1">
          <a:schemeClr val="accent2">
            <a:tint val="40000"/>
          </a:schemeClr>
        </a:fillRef>
        <a:effectRef idx="0">
          <a:scrgbClr r="0" g="0" b="0"/>
        </a:effectRef>
        <a:fontRef idx="minor"/>
      </dsp:style>
      <dsp:txXfrm>
        <a:off x="387575" y="3040375"/>
        <a:ext cx="8914225" cy="591131"/>
      </dsp:txXfrm>
    </dsp:sp>
    <dsp:sp modelId="{79A13FEB-C61A-0346-824D-E0457CC5B4C9}">
      <dsp:nvSpPr>
        <dsp:cNvPr id="5" name="Rounded Rectangle 4" hidden="1"/>
        <dsp:cNvSpPr/>
      </dsp:nvSpPr>
      <dsp:spPr>
        <a:xfrm>
          <a:off x="936766" y="0"/>
          <a:ext cx="18925" cy="236452"/>
        </a:xfrm>
        <a:prstGeom prst="roundRect">
          <a:avLst>
            <a:gd name="adj" fmla="val 10000"/>
          </a:avLst>
        </a:prstGeom>
      </dsp:spPr>
      <dsp:txXfrm>
        <a:off x="936766" y="0"/>
        <a:ext cx="18925" cy="236452"/>
      </dsp:txXfrm>
    </dsp:sp>
    <dsp:sp modelId="{DF3C77F5-32F3-5845-BEE2-529229516397}">
      <dsp:nvSpPr>
        <dsp:cNvPr id="7" name="Rectangles 6" hidden="1"/>
        <dsp:cNvSpPr/>
      </dsp:nvSpPr>
      <dsp:spPr>
        <a:xfrm>
          <a:off x="1892456" y="1970435"/>
          <a:ext cx="56774" cy="0"/>
        </a:xfrm>
        <a:prstGeom prst="rect">
          <a:avLst/>
        </a:prstGeom>
      </dsp:spPr>
      <dsp:txXfrm>
        <a:off x="1892456" y="1970435"/>
        <a:ext cx="56774" cy="0"/>
      </dsp:txXfrm>
    </dsp:sp>
    <dsp:sp modelId="{47276A48-75DE-FE4F-B4C6-8B77CF2957C3}">
      <dsp:nvSpPr>
        <dsp:cNvPr id="9" name="Rounded Rectangle 8" hidden="1"/>
        <dsp:cNvSpPr/>
      </dsp:nvSpPr>
      <dsp:spPr>
        <a:xfrm>
          <a:off x="2885995" y="0"/>
          <a:ext cx="18925" cy="236452"/>
        </a:xfrm>
        <a:prstGeom prst="roundRect">
          <a:avLst>
            <a:gd name="adj" fmla="val 10000"/>
          </a:avLst>
        </a:prstGeom>
      </dsp:spPr>
      <dsp:txXfrm>
        <a:off x="2885995" y="0"/>
        <a:ext cx="18925" cy="236452"/>
      </dsp:txXfrm>
    </dsp:sp>
    <dsp:sp modelId="{56C7F139-002F-DF46-BB7F-23A563E7CE98}">
      <dsp:nvSpPr>
        <dsp:cNvPr id="11" name="Rectangles 10" hidden="1"/>
        <dsp:cNvSpPr/>
      </dsp:nvSpPr>
      <dsp:spPr>
        <a:xfrm>
          <a:off x="3841686" y="1970435"/>
          <a:ext cx="56774" cy="0"/>
        </a:xfrm>
        <a:prstGeom prst="rect">
          <a:avLst/>
        </a:prstGeom>
      </dsp:spPr>
      <dsp:txXfrm>
        <a:off x="3841686" y="1970435"/>
        <a:ext cx="56774" cy="0"/>
      </dsp:txXfrm>
    </dsp:sp>
    <dsp:sp modelId="{073A77BB-E8BD-4B4C-BFA2-7B530A2B3199}">
      <dsp:nvSpPr>
        <dsp:cNvPr id="13" name="Rounded Rectangle 12" hidden="1"/>
        <dsp:cNvSpPr/>
      </dsp:nvSpPr>
      <dsp:spPr>
        <a:xfrm>
          <a:off x="4835225" y="0"/>
          <a:ext cx="18925" cy="236452"/>
        </a:xfrm>
        <a:prstGeom prst="roundRect">
          <a:avLst>
            <a:gd name="adj" fmla="val 10000"/>
          </a:avLst>
        </a:prstGeom>
      </dsp:spPr>
      <dsp:txXfrm>
        <a:off x="4835225" y="0"/>
        <a:ext cx="18925" cy="236452"/>
      </dsp:txXfrm>
    </dsp:sp>
    <dsp:sp modelId="{9BFD88E3-0F90-7143-8807-6B030CF54283}">
      <dsp:nvSpPr>
        <dsp:cNvPr id="15" name="Rectangles 14" hidden="1"/>
        <dsp:cNvSpPr/>
      </dsp:nvSpPr>
      <dsp:spPr>
        <a:xfrm>
          <a:off x="5790916" y="1970435"/>
          <a:ext cx="56774" cy="0"/>
        </a:xfrm>
        <a:prstGeom prst="rect">
          <a:avLst/>
        </a:prstGeom>
      </dsp:spPr>
      <dsp:txXfrm>
        <a:off x="5790916" y="1970435"/>
        <a:ext cx="56774" cy="0"/>
      </dsp:txXfrm>
    </dsp:sp>
    <dsp:sp modelId="{A0D6F489-540A-D44E-B596-6A182486B777}">
      <dsp:nvSpPr>
        <dsp:cNvPr id="17" name="Rounded Rectangle 16" hidden="1"/>
        <dsp:cNvSpPr/>
      </dsp:nvSpPr>
      <dsp:spPr>
        <a:xfrm>
          <a:off x="6784455" y="0"/>
          <a:ext cx="18925" cy="236452"/>
        </a:xfrm>
        <a:prstGeom prst="roundRect">
          <a:avLst>
            <a:gd name="adj" fmla="val 10000"/>
          </a:avLst>
        </a:prstGeom>
      </dsp:spPr>
      <dsp:txXfrm>
        <a:off x="6784455" y="0"/>
        <a:ext cx="18925" cy="236452"/>
      </dsp:txXfrm>
    </dsp:sp>
    <dsp:sp modelId="{849C45A5-41B7-C14C-8FCB-1F684E015BD4}">
      <dsp:nvSpPr>
        <dsp:cNvPr id="19" name="Rectangles 18" hidden="1"/>
        <dsp:cNvSpPr/>
      </dsp:nvSpPr>
      <dsp:spPr>
        <a:xfrm>
          <a:off x="7740145" y="1970435"/>
          <a:ext cx="56774" cy="0"/>
        </a:xfrm>
        <a:prstGeom prst="rect">
          <a:avLst/>
        </a:prstGeom>
      </dsp:spPr>
      <dsp:txXfrm>
        <a:off x="7740145" y="1970435"/>
        <a:ext cx="56774" cy="0"/>
      </dsp:txXfrm>
    </dsp:sp>
    <dsp:sp modelId="{D1AAA287-E1AF-9946-AA96-77AD6193B1DD}">
      <dsp:nvSpPr>
        <dsp:cNvPr id="21" name="Rounded Rectangle 20" hidden="1"/>
        <dsp:cNvSpPr/>
      </dsp:nvSpPr>
      <dsp:spPr>
        <a:xfrm>
          <a:off x="8733685" y="0"/>
          <a:ext cx="18925" cy="236452"/>
        </a:xfrm>
        <a:prstGeom prst="roundRect">
          <a:avLst>
            <a:gd name="adj" fmla="val 10000"/>
          </a:avLst>
        </a:prstGeom>
      </dsp:spPr>
      <dsp:txXfrm>
        <a:off x="8733685" y="0"/>
        <a:ext cx="18925" cy="236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81504"/>
          <a:ext cx="9779182" cy="0"/>
        </a:xfrm>
        <a:prstGeom prst="line">
          <a:avLst/>
        </a:prstGeom>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9819"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05463"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655770" y="890053"/>
          <a:ext cx="2321488"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vi-VN" sz="1300" b="0" kern="1200" dirty="0">
              <a:solidFill>
                <a:schemeClr val="bg1"/>
              </a:solidFill>
              <a:latin typeface="Tenorite" pitchFamily="2" charset="0"/>
            </a:rPr>
            <a:t>Sử dụng figma chung.</a:t>
          </a:r>
        </a:p>
        <a:p>
          <a:pPr marL="0" lvl="0" indent="0" algn="l" defTabSz="577850">
            <a:lnSpc>
              <a:spcPct val="90000"/>
            </a:lnSpc>
            <a:spcBef>
              <a:spcPct val="0"/>
            </a:spcBef>
            <a:spcAft>
              <a:spcPct val="35000"/>
            </a:spcAft>
            <a:buNone/>
          </a:pPr>
          <a:r>
            <a:rPr lang="vi-VN" sz="1300" b="0" kern="1200" dirty="0">
              <a:solidFill>
                <a:schemeClr val="bg1"/>
              </a:solidFill>
              <a:latin typeface="Tenorite" pitchFamily="2" charset="0"/>
            </a:rPr>
            <a:t>Lên Ý tưởng thiết kế trang admin. Quản lý database</a:t>
          </a:r>
        </a:p>
        <a:p>
          <a:pPr marL="0" lvl="0" indent="0" algn="l" defTabSz="577850">
            <a:lnSpc>
              <a:spcPct val="90000"/>
            </a:lnSpc>
            <a:spcBef>
              <a:spcPct val="0"/>
            </a:spcBef>
            <a:spcAft>
              <a:spcPct val="35000"/>
            </a:spcAft>
            <a:buNone/>
          </a:pPr>
          <a:r>
            <a:rPr lang="vi-VN" sz="1300" b="0" kern="1200" dirty="0">
              <a:solidFill>
                <a:schemeClr val="bg1"/>
              </a:solidFill>
              <a:latin typeface="Tenorite" pitchFamily="2" charset="0"/>
            </a:rPr>
            <a:t>Sử dụng github để trao đổi...</a:t>
          </a:r>
          <a:endParaRPr lang="en-US" sz="1300" b="0" kern="1200" dirty="0">
            <a:solidFill>
              <a:schemeClr val="bg1"/>
            </a:solidFill>
            <a:latin typeface="Tenorite" pitchFamily="2" charset="0"/>
          </a:endParaRPr>
        </a:p>
      </dsp:txBody>
      <dsp:txXfrm>
        <a:off x="655770" y="890053"/>
        <a:ext cx="2321488" cy="1291450"/>
      </dsp:txXfrm>
    </dsp:sp>
    <dsp:sp modelId="{8E3FB235-DF38-476B-9A0E-B1E583D50944}">
      <dsp:nvSpPr>
        <dsp:cNvPr id="0" name=""/>
        <dsp:cNvSpPr/>
      </dsp:nvSpPr>
      <dsp:spPr>
        <a:xfrm>
          <a:off x="655770" y="436300"/>
          <a:ext cx="2321488"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vi-VN" sz="1700" b="1" kern="1200" dirty="0">
              <a:solidFill>
                <a:schemeClr val="bg1"/>
              </a:solidFill>
              <a:latin typeface="Tenorite" pitchFamily="2" charset="0"/>
            </a:rPr>
            <a:t>Hoàn Thiện 1 tuần đầu</a:t>
          </a:r>
          <a:endParaRPr lang="en-US" sz="1700" b="1" kern="1200" dirty="0">
            <a:solidFill>
              <a:schemeClr val="bg1"/>
            </a:solidFill>
            <a:latin typeface="Tenorite" pitchFamily="2" charset="0"/>
          </a:endParaRPr>
        </a:p>
      </dsp:txBody>
      <dsp:txXfrm>
        <a:off x="655770" y="436300"/>
        <a:ext cx="2321488" cy="453752"/>
      </dsp:txXfrm>
    </dsp:sp>
    <dsp:sp modelId="{9AA05CE5-209F-4AD9-BE2C-2A69F76DA8F4}">
      <dsp:nvSpPr>
        <dsp:cNvPr id="0" name=""/>
        <dsp:cNvSpPr/>
      </dsp:nvSpPr>
      <dsp:spPr>
        <a:xfrm>
          <a:off x="230245"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89408" y="2140666"/>
          <a:ext cx="81675" cy="81675"/>
        </a:xfrm>
        <a:prstGeom prst="ellipse">
          <a:avLst/>
        </a:prstGeom>
        <a:solidFill>
          <a:schemeClr val="accent2">
            <a:shade val="90000"/>
            <a:hueOff val="0"/>
            <a:satOff val="0"/>
            <a:lumOff val="0"/>
            <a:alphaOff val="0"/>
          </a:schemeClr>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07641" y="3539404"/>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743285" y="3575048"/>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292766" y="2181504"/>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vi-VN" sz="1300" b="0" kern="1200" dirty="0">
              <a:solidFill>
                <a:schemeClr val="bg1"/>
              </a:solidFill>
              <a:latin typeface="Tenorite" pitchFamily="2" charset="0"/>
            </a:rPr>
            <a:t>Hoàn thiện code giao diện bằng Php html5-css3, bootstrap..</a:t>
          </a:r>
          <a:endParaRPr lang="en-US" sz="1300" b="0" kern="1200" dirty="0">
            <a:solidFill>
              <a:schemeClr val="bg1"/>
            </a:solidFill>
            <a:latin typeface="Tenorite" pitchFamily="2" charset="0"/>
          </a:endParaRPr>
        </a:p>
      </dsp:txBody>
      <dsp:txXfrm>
        <a:off x="2292766" y="2181504"/>
        <a:ext cx="2311834" cy="1291450"/>
      </dsp:txXfrm>
    </dsp:sp>
    <dsp:sp modelId="{223C5207-4FA2-4A6C-8F43-20BD55767C99}">
      <dsp:nvSpPr>
        <dsp:cNvPr id="0" name=""/>
        <dsp:cNvSpPr/>
      </dsp:nvSpPr>
      <dsp:spPr>
        <a:xfrm>
          <a:off x="2292766" y="3472954"/>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vi-VN" sz="1700" b="1" kern="1200" dirty="0">
              <a:solidFill>
                <a:schemeClr val="bg1"/>
              </a:solidFill>
              <a:latin typeface="Tenorite" pitchFamily="2" charset="0"/>
            </a:rPr>
            <a:t>Tuần 2</a:t>
          </a:r>
          <a:endParaRPr lang="en-US" sz="1700" b="1" kern="1200" dirty="0">
            <a:solidFill>
              <a:schemeClr val="bg1"/>
            </a:solidFill>
            <a:latin typeface="Tenorite" pitchFamily="2" charset="0"/>
          </a:endParaRPr>
        </a:p>
      </dsp:txBody>
      <dsp:txXfrm>
        <a:off x="2292766" y="3472954"/>
        <a:ext cx="2311834" cy="453752"/>
      </dsp:txXfrm>
    </dsp:sp>
    <dsp:sp modelId="{4FE5EB5D-4CEF-4D0D-9394-0534E61844BE}">
      <dsp:nvSpPr>
        <dsp:cNvPr id="0" name=""/>
        <dsp:cNvSpPr/>
      </dsp:nvSpPr>
      <dsp:spPr>
        <a:xfrm>
          <a:off x="1868067" y="2181504"/>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262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331841"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367485"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916965" y="890053"/>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vi-VN" sz="1300" b="0" kern="1200" dirty="0">
              <a:solidFill>
                <a:schemeClr val="bg1"/>
              </a:solidFill>
              <a:latin typeface="Tenorite" pitchFamily="2" charset="0"/>
            </a:rPr>
            <a:t>Hoàn thiện mảng backend.</a:t>
          </a:r>
        </a:p>
        <a:p>
          <a:pPr marL="0" lvl="0" indent="0" algn="l" defTabSz="577850">
            <a:lnSpc>
              <a:spcPct val="90000"/>
            </a:lnSpc>
            <a:spcBef>
              <a:spcPct val="0"/>
            </a:spcBef>
            <a:spcAft>
              <a:spcPct val="35000"/>
            </a:spcAft>
            <a:buNone/>
          </a:pPr>
          <a:r>
            <a:rPr lang="vi-VN" sz="1300" b="0" kern="1200" dirty="0">
              <a:solidFill>
                <a:schemeClr val="bg1"/>
              </a:solidFill>
              <a:latin typeface="Tenorite" pitchFamily="2" charset="0"/>
            </a:rPr>
            <a:t>Cả team support cùng nhau.Thiết kế giao diện admin. </a:t>
          </a:r>
        </a:p>
        <a:p>
          <a:pPr marL="0" lvl="0" indent="0" algn="l" defTabSz="577850">
            <a:lnSpc>
              <a:spcPct val="90000"/>
            </a:lnSpc>
            <a:spcBef>
              <a:spcPct val="0"/>
            </a:spcBef>
            <a:spcAft>
              <a:spcPct val="35000"/>
            </a:spcAft>
            <a:buNone/>
          </a:pPr>
          <a:r>
            <a:rPr lang="vi-VN" sz="1300" b="0" kern="1200" dirty="0">
              <a:solidFill>
                <a:schemeClr val="bg1"/>
              </a:solidFill>
              <a:latin typeface="Tenorite" pitchFamily="2" charset="0"/>
            </a:rPr>
            <a:t>Check lỗi....</a:t>
          </a:r>
          <a:endParaRPr lang="en-US" sz="1300" b="0" kern="1200" dirty="0">
            <a:solidFill>
              <a:schemeClr val="bg1"/>
            </a:solidFill>
            <a:latin typeface="Tenorite" pitchFamily="2" charset="0"/>
          </a:endParaRPr>
        </a:p>
      </dsp:txBody>
      <dsp:txXfrm>
        <a:off x="3916965" y="890053"/>
        <a:ext cx="2311834" cy="1291450"/>
      </dsp:txXfrm>
    </dsp:sp>
    <dsp:sp modelId="{2D6C7916-1130-46A8-833B-A6278CBD2192}">
      <dsp:nvSpPr>
        <dsp:cNvPr id="0" name=""/>
        <dsp:cNvSpPr/>
      </dsp:nvSpPr>
      <dsp:spPr>
        <a:xfrm>
          <a:off x="3916965" y="436300"/>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vi-VN" sz="1700" b="1" kern="1200" dirty="0">
              <a:solidFill>
                <a:schemeClr val="bg1"/>
              </a:solidFill>
              <a:latin typeface="Tenorite" pitchFamily="2" charset="0"/>
            </a:rPr>
            <a:t>Tuần 3 </a:t>
          </a:r>
          <a:endParaRPr lang="en-US" sz="1700" b="1" kern="1200" dirty="0">
            <a:solidFill>
              <a:schemeClr val="bg1"/>
            </a:solidFill>
            <a:latin typeface="Tenorite" pitchFamily="2" charset="0"/>
          </a:endParaRPr>
        </a:p>
      </dsp:txBody>
      <dsp:txXfrm>
        <a:off x="3916965" y="436300"/>
        <a:ext cx="2311834" cy="453752"/>
      </dsp:txXfrm>
    </dsp:sp>
    <dsp:sp modelId="{4D953791-5C2F-4A75-A8F4-6ED7EAB5E015}">
      <dsp:nvSpPr>
        <dsp:cNvPr id="0" name=""/>
        <dsp:cNvSpPr/>
      </dsp:nvSpPr>
      <dsp:spPr>
        <a:xfrm>
          <a:off x="3492267"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4504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4956041" y="3539404"/>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4991685" y="3575048"/>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541165" y="2181504"/>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vi-VN" sz="1300" b="0" kern="1200" dirty="0">
              <a:solidFill>
                <a:schemeClr val="bg1"/>
              </a:solidFill>
              <a:latin typeface="Tenorite" pitchFamily="2" charset="0"/>
            </a:rPr>
            <a:t>Mua Hosting domain để up web Để Hoàn thiện trang web quàn bá sản phẩm...</a:t>
          </a:r>
          <a:endParaRPr lang="en-US" sz="1300" b="0" kern="1200" dirty="0">
            <a:solidFill>
              <a:schemeClr val="bg1"/>
            </a:solidFill>
            <a:latin typeface="Tenorite" pitchFamily="2" charset="0"/>
          </a:endParaRPr>
        </a:p>
      </dsp:txBody>
      <dsp:txXfrm>
        <a:off x="5541165" y="2181504"/>
        <a:ext cx="2311834" cy="1291450"/>
      </dsp:txXfrm>
    </dsp:sp>
    <dsp:sp modelId="{7C1E6B4A-59F7-4018-A403-E1CCAEE78BA1}">
      <dsp:nvSpPr>
        <dsp:cNvPr id="0" name=""/>
        <dsp:cNvSpPr/>
      </dsp:nvSpPr>
      <dsp:spPr>
        <a:xfrm>
          <a:off x="5541165" y="3472954"/>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vi-VN" sz="1700" b="1" kern="1200" dirty="0">
              <a:solidFill>
                <a:schemeClr val="bg1"/>
              </a:solidFill>
              <a:latin typeface="Tenorite" pitchFamily="2" charset="0"/>
            </a:rPr>
            <a:t>Tuần 4</a:t>
          </a:r>
          <a:endParaRPr lang="en-US" sz="1700" b="1" kern="1200" dirty="0">
            <a:solidFill>
              <a:schemeClr val="bg1"/>
            </a:solidFill>
            <a:latin typeface="Tenorite" pitchFamily="2" charset="0"/>
          </a:endParaRPr>
        </a:p>
      </dsp:txBody>
      <dsp:txXfrm>
        <a:off x="5541165" y="3472954"/>
        <a:ext cx="2311834" cy="453752"/>
      </dsp:txXfrm>
    </dsp:sp>
    <dsp:sp modelId="{A03C5372-D306-43AC-B406-6F8183849431}">
      <dsp:nvSpPr>
        <dsp:cNvPr id="0" name=""/>
        <dsp:cNvSpPr/>
      </dsp:nvSpPr>
      <dsp:spPr>
        <a:xfrm>
          <a:off x="5116467" y="2181504"/>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0746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580241"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615885"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165365" y="890053"/>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vi-VN" sz="1300" b="1" kern="1200" dirty="0">
              <a:solidFill>
                <a:schemeClr val="bg1"/>
              </a:solidFill>
              <a:latin typeface="Tenorite" pitchFamily="2" charset="0"/>
            </a:rPr>
            <a:t>Làm word báo cáo. Check kiểm thử lỗi để báo cáo ASM.</a:t>
          </a:r>
          <a:endParaRPr lang="en-US" sz="1300" b="1" kern="1200" dirty="0">
            <a:solidFill>
              <a:schemeClr val="bg1"/>
            </a:solidFill>
            <a:latin typeface="Tenorite" pitchFamily="2" charset="0"/>
          </a:endParaRPr>
        </a:p>
      </dsp:txBody>
      <dsp:txXfrm>
        <a:off x="7165365" y="890053"/>
        <a:ext cx="2311834" cy="1291450"/>
      </dsp:txXfrm>
    </dsp:sp>
    <dsp:sp modelId="{3FA5D5AE-9CAE-4D19-9765-BCEE62095312}">
      <dsp:nvSpPr>
        <dsp:cNvPr id="0" name=""/>
        <dsp:cNvSpPr/>
      </dsp:nvSpPr>
      <dsp:spPr>
        <a:xfrm>
          <a:off x="7165365" y="436300"/>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vi-VN" sz="1700" b="1" kern="1200" dirty="0">
              <a:solidFill>
                <a:schemeClr val="bg1"/>
              </a:solidFill>
              <a:latin typeface="Tenorite" pitchFamily="2" charset="0"/>
            </a:rPr>
            <a:t>Cuối </a:t>
          </a:r>
          <a:endParaRPr lang="en-US" sz="1700" b="1" kern="1200" dirty="0">
            <a:solidFill>
              <a:schemeClr val="bg1"/>
            </a:solidFill>
            <a:latin typeface="Tenorite" pitchFamily="2" charset="0"/>
          </a:endParaRPr>
        </a:p>
      </dsp:txBody>
      <dsp:txXfrm>
        <a:off x="7165365" y="436300"/>
        <a:ext cx="2311834" cy="453752"/>
      </dsp:txXfrm>
    </dsp:sp>
    <dsp:sp modelId="{FE6CA7EB-68EC-4E76-9051-08C4CF370101}">
      <dsp:nvSpPr>
        <dsp:cNvPr id="0" name=""/>
        <dsp:cNvSpPr/>
      </dsp:nvSpPr>
      <dsp:spPr>
        <a:xfrm>
          <a:off x="6740667"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698885"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shape>
        </dgm:if>
        <dgm:else name="ArrowShapeRTL">
          <dgm:shape xmlns:r="http://schemas.openxmlformats.org/officeDocument/2006/relationships" type="line" r:blip="" zOrderOff="-1">
            <dgm:adj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type="teardrop" r:blip="" rot="135">
                        <dgm:adjLst>
                          <dgm:adj idx="1" val="1.15"/>
                        </dgm:adjLst>
                      </dgm:shape>
                    </dgm:if>
                    <dgm:else name="CaseForPlacingTearDropBelowDivider1">
                      <dgm:shape xmlns:r="http://schemas.openxmlformats.org/officeDocument/2006/relationships" type="teardrop" r:blip="" rot="-45">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parTxLTRAlign" val="l"/>
                      <dgm:param type="parTxRTLAlign" val="l"/>
                      <dgm:param type="shpTxLTRAlignCh" val="l"/>
                      <dgm:param type="shpTxRTLAlignCh" val="l"/>
                      <dgm:param type="txAnchorVertCh" val="t"/>
                      <dgm:param type="txAnchorVert" val="t"/>
                    </dgm:alg>
                    <dgm:constrLst>
                      <dgm:constr type="lMarg"/>
                      <dgm:constr type="rMarg"/>
                      <dgm:constr type="tMarg" refType="primFontSz" fact="0.5"/>
                      <dgm:constr type="bMarg" refType="primFontSz" fact="0.75"/>
                    </dgm:constrLst>
                  </dgm:if>
                  <dgm:else name="Name881">
                    <dgm:alg type="tx">
                      <dgm:param type="parTxLTRAlign" val="l"/>
                      <dgm:param type="parTxRTLAlign" val="l"/>
                      <dgm:param type="shpTxLTRAlignCh" val="l"/>
                      <dgm:param type="shpTxRTLAlignCh" val="l"/>
                      <dgm:param type="txAnchorVertCh" val="b"/>
                      <dgm:param type="txAnchorVert" val="b"/>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parTxLTRAlign" val="l"/>
                  <dgm:param type="parTxRTLAlign" val="l"/>
                  <dgm:param type="txAnchorVert" val="mid"/>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type="teardrop" r:blip="" rot="135">
                        <dgm:adjLst>
                          <dgm:adj idx="1" val="1.15"/>
                        </dgm:adjLst>
                      </dgm:shape>
                    </dgm:if>
                    <dgm:else name="CaseForPlacingTearDropBelowDivider">
                      <dgm:shape xmlns:r="http://schemas.openxmlformats.org/officeDocument/2006/relationships" type="teardrop" r:blip="" rot="-45">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parTxLTRAlign" val="l"/>
                      <dgm:param type="parTxRTLAlign" val="l"/>
                      <dgm:param type="shpTxLTRAlignCh" val="l"/>
                      <dgm:param type="shpTxRTLAlignCh" val="l"/>
                      <dgm:param type="txAnchorVertCh" val="t"/>
                      <dgm:param type="txAnchorVert" val="t"/>
                    </dgm:alg>
                    <dgm:constrLst>
                      <dgm:constr type="lMarg"/>
                      <dgm:constr type="rMarg" refType="primFontSz" fact="0.5"/>
                      <dgm:constr type="tMarg" refType="primFontSz" fact="0.5"/>
                      <dgm:constr type="bMarg" refType="primFontSz" fact="0.75"/>
                    </dgm:constrLst>
                  </dgm:if>
                  <dgm:else name="Name88">
                    <dgm:alg type="tx">
                      <dgm:param type="parTxLTRAlign" val="l"/>
                      <dgm:param type="parTxRTLAlign" val="l"/>
                      <dgm:param type="shpTxLTRAlignCh" val="l"/>
                      <dgm:param type="shpTxRTLAlignCh" val="l"/>
                      <dgm:param type="txAnchorVertCh" val="b"/>
                      <dgm:param type="txAnchorVert" val="b"/>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parTxLTRAlign" val="l"/>
                  <dgm:param type="parTxRTLAlign" val="l"/>
                  <dgm:param type="txAnchorVert" val="mid"/>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F97DC217-DF71-1A49-B3EA-559F1F43B0FF}"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p:cNvGrpSpPr/>
          <p:nvPr userDrawn="1"/>
        </p:nvGrpSpPr>
        <p:grpSpPr>
          <a:xfrm>
            <a:off x="8264427" y="-3419"/>
            <a:ext cx="3927573" cy="3165022"/>
            <a:chOff x="9857014" y="13834"/>
            <a:chExt cx="2334986" cy="1881641"/>
          </a:xfrm>
        </p:grpSpPr>
        <p:sp>
          <p:nvSpPr>
            <p:cNvPr id="15" name="Freeform 14"/>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 name="Date Placeholder 3"/>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fld>
            <a:endParaRPr lang="en-US" dirty="0"/>
          </a:p>
        </p:txBody>
      </p:sp>
      <p:sp>
        <p:nvSpPr>
          <p:cNvPr id="11"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endParaRPr lang="en-US" dirty="0"/>
          </a:p>
        </p:txBody>
      </p:sp>
      <p:sp>
        <p:nvSpPr>
          <p:cNvPr id="12" name="Slide Number Placeholder 5"/>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Freeform 3"/>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p:cNvGrpSpPr/>
          <p:nvPr userDrawn="1"/>
        </p:nvGrpSpPr>
        <p:grpSpPr>
          <a:xfrm>
            <a:off x="8082092" y="5590903"/>
            <a:ext cx="1572380" cy="1267097"/>
            <a:chOff x="7413403" y="4976359"/>
            <a:chExt cx="2334986" cy="1881641"/>
          </a:xfrm>
        </p:grpSpPr>
        <p:sp>
          <p:nvSpPr>
            <p:cNvPr id="7" name="Freeform 6"/>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fld>
            <a:endParaRPr lang="en-US" dirty="0"/>
          </a:p>
        </p:txBody>
      </p:sp>
      <p:sp>
        <p:nvSpPr>
          <p:cNvPr id="11"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endParaRPr lang="en-US" dirty="0"/>
          </a:p>
        </p:txBody>
      </p:sp>
      <p:sp>
        <p:nvSpPr>
          <p:cNvPr id="12" name="Slide Number Placeholder 5"/>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fld>
            <a:endParaRPr lang="en-US" dirty="0"/>
          </a:p>
        </p:txBody>
      </p:sp>
      <p:sp>
        <p:nvSpPr>
          <p:cNvPr id="13" name="Content Placeholder 2"/>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4" name="Content Placeholder 2"/>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5" name="Content Placeholder 2"/>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Freeform 3"/>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p:cNvGrpSpPr/>
          <p:nvPr userDrawn="1"/>
        </p:nvGrpSpPr>
        <p:grpSpPr>
          <a:xfrm>
            <a:off x="2587417" y="5590903"/>
            <a:ext cx="1572380" cy="1267097"/>
            <a:chOff x="7413403" y="4976359"/>
            <a:chExt cx="2334986" cy="1881641"/>
          </a:xfrm>
        </p:grpSpPr>
        <p:sp>
          <p:nvSpPr>
            <p:cNvPr id="7" name="Freeform 6"/>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fld>
            <a:endParaRPr lang="en-US" dirty="0"/>
          </a:p>
        </p:txBody>
      </p:sp>
      <p:sp>
        <p:nvSpPr>
          <p:cNvPr id="11"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endParaRPr lang="en-US" dirty="0"/>
          </a:p>
        </p:txBody>
      </p:sp>
      <p:sp>
        <p:nvSpPr>
          <p:cNvPr id="13" name="Content Placeholder 2"/>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4" name="Content Placeholder 2"/>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5" name="Content Placeholder 2"/>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6" name="Content Placeholder 2"/>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7" name="Content Placeholder 2"/>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2" name="Slide Number Placeholder 5"/>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p:cNvGrpSpPr/>
          <p:nvPr userDrawn="1"/>
        </p:nvGrpSpPr>
        <p:grpSpPr>
          <a:xfrm>
            <a:off x="8264427" y="3685939"/>
            <a:ext cx="3927573" cy="3178856"/>
            <a:chOff x="9857014" y="13834"/>
            <a:chExt cx="2334986" cy="1881641"/>
          </a:xfrm>
        </p:grpSpPr>
        <p:sp>
          <p:nvSpPr>
            <p:cNvPr id="15" name="Freeform 14"/>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Freeform 3"/>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p:cNvGrpSpPr/>
          <p:nvPr userDrawn="1"/>
        </p:nvGrpSpPr>
        <p:grpSpPr>
          <a:xfrm>
            <a:off x="8082092" y="5590903"/>
            <a:ext cx="1572380" cy="1267097"/>
            <a:chOff x="7413403" y="4976359"/>
            <a:chExt cx="2334986" cy="1881641"/>
          </a:xfrm>
        </p:grpSpPr>
        <p:sp>
          <p:nvSpPr>
            <p:cNvPr id="7" name="Freeform 6"/>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fld>
            <a:endParaRPr lang="en-US" dirty="0"/>
          </a:p>
        </p:txBody>
      </p:sp>
      <p:sp>
        <p:nvSpPr>
          <p:cNvPr id="11"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endParaRPr lang="en-US" dirty="0"/>
          </a:p>
        </p:txBody>
      </p:sp>
      <p:sp>
        <p:nvSpPr>
          <p:cNvPr id="12" name="Slide Number Placeholder 5"/>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fld>
            <a:endParaRPr lang="en-US" dirty="0"/>
          </a:p>
        </p:txBody>
      </p:sp>
      <p:sp>
        <p:nvSpPr>
          <p:cNvPr id="5" name="Footer Placeholder 4"/>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endParaRPr lang="en-US" dirty="0"/>
          </a:p>
        </p:txBody>
      </p:sp>
      <p:sp>
        <p:nvSpPr>
          <p:cNvPr id="6" name="Slide Number Placeholder 5"/>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p:cNvGrpSpPr/>
          <p:nvPr userDrawn="1"/>
        </p:nvGrpSpPr>
        <p:grpSpPr>
          <a:xfrm rot="16200000">
            <a:off x="8286528" y="2207195"/>
            <a:ext cx="3032351" cy="2443610"/>
            <a:chOff x="9857014" y="13834"/>
            <a:chExt cx="2334986" cy="1881641"/>
          </a:xfrm>
        </p:grpSpPr>
        <p:sp>
          <p:nvSpPr>
            <p:cNvPr id="15" name="Freeform 14"/>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Freeform 3"/>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fld>
            <a:endParaRPr lang="en-US" dirty="0"/>
          </a:p>
        </p:txBody>
      </p:sp>
      <p:sp>
        <p:nvSpPr>
          <p:cNvPr id="11"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endParaRPr lang="en-US" dirty="0"/>
          </a:p>
        </p:txBody>
      </p:sp>
      <p:sp>
        <p:nvSpPr>
          <p:cNvPr id="12" name="Slide Number Placeholder 5"/>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p:cNvGrpSpPr/>
          <p:nvPr userDrawn="1"/>
        </p:nvGrpSpPr>
        <p:grpSpPr>
          <a:xfrm rot="16200000">
            <a:off x="10772262" y="152641"/>
            <a:ext cx="1572380" cy="1267097"/>
            <a:chOff x="7413403" y="4976359"/>
            <a:chExt cx="2334986" cy="1881641"/>
          </a:xfrm>
        </p:grpSpPr>
        <p:sp>
          <p:nvSpPr>
            <p:cNvPr id="13" name="Freeform 12"/>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0" name="Date Placeholder 3"/>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fld>
            <a:endParaRPr lang="en-US" dirty="0"/>
          </a:p>
        </p:txBody>
      </p:sp>
      <p:sp>
        <p:nvSpPr>
          <p:cNvPr id="11"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endParaRPr lang="en-US" dirty="0"/>
          </a:p>
        </p:txBody>
      </p:sp>
      <p:sp>
        <p:nvSpPr>
          <p:cNvPr id="12" name="Slide Number Placeholder 5"/>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endParaRPr lang="en-US" dirty="0"/>
          </a:p>
        </p:txBody>
      </p:sp>
      <p:sp>
        <p:nvSpPr>
          <p:cNvPr id="10" name="Text Placeholder 9"/>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endParaRPr lang="en-US"/>
          </a:p>
        </p:txBody>
      </p:sp>
      <p:sp>
        <p:nvSpPr>
          <p:cNvPr id="9" name="Text Placeholder 7"/>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endParaRPr lang="en-US" dirty="0"/>
          </a:p>
        </p:txBody>
      </p:sp>
      <p:sp>
        <p:nvSpPr>
          <p:cNvPr id="3" name="Date Placeholder 2"/>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fld>
            <a:endParaRPr lang="en-US" dirty="0"/>
          </a:p>
        </p:txBody>
      </p:sp>
      <p:sp>
        <p:nvSpPr>
          <p:cNvPr id="4" name="Footer Placeholder 3"/>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endParaRPr lang="en-US" dirty="0"/>
          </a:p>
        </p:txBody>
      </p:sp>
      <p:sp>
        <p:nvSpPr>
          <p:cNvPr id="5" name="Slide Number Placeholder 4"/>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endParaRPr lang="en-US" dirty="0"/>
          </a:p>
        </p:txBody>
      </p:sp>
      <p:sp>
        <p:nvSpPr>
          <p:cNvPr id="11" name="Text Placeholder 28"/>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endParaRPr lang="en-US" dirty="0"/>
          </a:p>
        </p:txBody>
      </p:sp>
      <p:sp>
        <p:nvSpPr>
          <p:cNvPr id="7" name="Picture Placeholder 23"/>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endParaRPr lang="en-US" dirty="0"/>
          </a:p>
        </p:txBody>
      </p:sp>
      <p:sp>
        <p:nvSpPr>
          <p:cNvPr id="13" name="Text Placeholder 28"/>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endParaRPr lang="en-US" dirty="0"/>
          </a:p>
        </p:txBody>
      </p:sp>
      <p:sp>
        <p:nvSpPr>
          <p:cNvPr id="8" name="Picture Placeholder 23"/>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endParaRPr lang="en-US" dirty="0"/>
          </a:p>
        </p:txBody>
      </p:sp>
      <p:sp>
        <p:nvSpPr>
          <p:cNvPr id="15" name="Text Placeholder 28"/>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endParaRPr lang="en-US" dirty="0"/>
          </a:p>
        </p:txBody>
      </p:sp>
      <p:sp>
        <p:nvSpPr>
          <p:cNvPr id="9" name="Picture Placeholder 23"/>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endParaRPr lang="en-US" dirty="0"/>
          </a:p>
        </p:txBody>
      </p:sp>
      <p:sp>
        <p:nvSpPr>
          <p:cNvPr id="17" name="Text Placeholder 28"/>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endParaRPr lang="en-US" dirty="0"/>
          </a:p>
        </p:txBody>
      </p:sp>
      <p:sp>
        <p:nvSpPr>
          <p:cNvPr id="3" name="Date Placeholder 2"/>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fld>
            <a:endParaRPr lang="en-US" dirty="0"/>
          </a:p>
        </p:txBody>
      </p:sp>
      <p:sp>
        <p:nvSpPr>
          <p:cNvPr id="4" name="Footer Placeholder 3"/>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endParaRPr lang="en-US" dirty="0"/>
          </a:p>
        </p:txBody>
      </p:sp>
      <p:sp>
        <p:nvSpPr>
          <p:cNvPr id="5" name="Slide Number Placeholder 4"/>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fld>
            <a:endParaRPr lang="en-US" dirty="0"/>
          </a:p>
        </p:txBody>
      </p:sp>
      <p:sp>
        <p:nvSpPr>
          <p:cNvPr id="19" name="Freeform 18"/>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endParaRPr lang="en-US" dirty="0"/>
          </a:p>
        </p:txBody>
      </p:sp>
      <p:sp>
        <p:nvSpPr>
          <p:cNvPr id="32" name="Text Placeholder 28"/>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endParaRPr lang="en-US" dirty="0"/>
          </a:p>
        </p:txBody>
      </p:sp>
      <p:sp>
        <p:nvSpPr>
          <p:cNvPr id="33" name="Picture Placeholder 23"/>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endParaRPr lang="en-US" dirty="0"/>
          </a:p>
        </p:txBody>
      </p:sp>
      <p:sp>
        <p:nvSpPr>
          <p:cNvPr id="35" name="Text Placeholder 28"/>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endParaRPr lang="en-US" dirty="0"/>
          </a:p>
        </p:txBody>
      </p:sp>
      <p:sp>
        <p:nvSpPr>
          <p:cNvPr id="36" name="Picture Placeholder 23"/>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endParaRPr lang="en-US" dirty="0"/>
          </a:p>
        </p:txBody>
      </p:sp>
      <p:sp>
        <p:nvSpPr>
          <p:cNvPr id="38" name="Text Placeholder 28"/>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endParaRPr lang="en-US" dirty="0"/>
          </a:p>
        </p:txBody>
      </p:sp>
      <p:sp>
        <p:nvSpPr>
          <p:cNvPr id="39" name="Picture Placeholder 23"/>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endParaRPr lang="en-US" dirty="0"/>
          </a:p>
        </p:txBody>
      </p:sp>
      <p:sp>
        <p:nvSpPr>
          <p:cNvPr id="41" name="Text Placeholder 28"/>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endParaRPr lang="en-US" dirty="0"/>
          </a:p>
        </p:txBody>
      </p:sp>
      <p:sp>
        <p:nvSpPr>
          <p:cNvPr id="42" name="Picture Placeholder 23"/>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endParaRPr lang="en-US" dirty="0"/>
          </a:p>
        </p:txBody>
      </p:sp>
      <p:sp>
        <p:nvSpPr>
          <p:cNvPr id="44" name="Text Placeholder 28"/>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endParaRPr lang="en-US" dirty="0"/>
          </a:p>
        </p:txBody>
      </p:sp>
      <p:sp>
        <p:nvSpPr>
          <p:cNvPr id="45" name="Picture Placeholder 23"/>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endParaRPr lang="en-US" dirty="0"/>
          </a:p>
        </p:txBody>
      </p:sp>
      <p:sp>
        <p:nvSpPr>
          <p:cNvPr id="47" name="Text Placeholder 28"/>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endParaRPr lang="en-US" dirty="0"/>
          </a:p>
        </p:txBody>
      </p:sp>
      <p:sp>
        <p:nvSpPr>
          <p:cNvPr id="48" name="Picture Placeholder 23"/>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endParaRPr lang="en-US" dirty="0"/>
          </a:p>
        </p:txBody>
      </p:sp>
      <p:sp>
        <p:nvSpPr>
          <p:cNvPr id="50" name="Text Placeholder 28"/>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endParaRPr lang="en-US" dirty="0"/>
          </a:p>
        </p:txBody>
      </p:sp>
      <p:sp>
        <p:nvSpPr>
          <p:cNvPr id="51" name="Picture Placeholder 23"/>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endParaRPr lang="en-US" dirty="0"/>
          </a:p>
        </p:txBody>
      </p:sp>
      <p:sp>
        <p:nvSpPr>
          <p:cNvPr id="53" name="Text Placeholder 28"/>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endParaRPr lang="en-US" dirty="0"/>
          </a:p>
        </p:txBody>
      </p:sp>
      <p:sp>
        <p:nvSpPr>
          <p:cNvPr id="18" name="Date Placeholder 17"/>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fld>
            <a:endParaRPr lang="en-US" dirty="0"/>
          </a:p>
        </p:txBody>
      </p:sp>
      <p:sp>
        <p:nvSpPr>
          <p:cNvPr id="22" name="Footer Placeholder 21"/>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endParaRPr lang="en-US" dirty="0"/>
          </a:p>
        </p:txBody>
      </p:sp>
      <p:sp>
        <p:nvSpPr>
          <p:cNvPr id="23" name="Slide Number Placeholder 22"/>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endParaRPr lang="en-US"/>
          </a:p>
        </p:txBody>
      </p:sp>
      <p:sp>
        <p:nvSpPr>
          <p:cNvPr id="3" name="Text Placeholder 2"/>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endParaRPr lang="en-US" dirty="0"/>
          </a:p>
        </p:txBody>
      </p:sp>
      <p:sp>
        <p:nvSpPr>
          <p:cNvPr id="6" name="Slide Number Placeholder 5"/>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hyperlink" Target="https://www.figma.com/file/Ehtz69qIJ68bs7JYQFcYTM/DanielShop?node-id=0-1&amp;t=Hh3bf7jWjRLDT8NG-0" TargetMode="Externa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8.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1.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jpeg"/><Relationship Id="rId1"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14.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20.pn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22.png"/><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24.jpeg"/><Relationship Id="rId1" Type="http://schemas.openxmlformats.org/officeDocument/2006/relationships/image" Target="../media/image2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493" y="1122363"/>
            <a:ext cx="7096933" cy="2387600"/>
          </a:xfrm>
        </p:spPr>
        <p:txBody>
          <a:bodyPr/>
          <a:lstStyle/>
          <a:p>
            <a:r>
              <a:rPr lang="vi-VN" dirty="0"/>
              <a:t>Daniel Shop Online WEBSITE</a:t>
            </a:r>
            <a:r>
              <a:rPr lang="en-US" dirty="0"/>
              <a:t>.</a:t>
            </a:r>
            <a:endParaRPr lang="en-US" dirty="0"/>
          </a:p>
        </p:txBody>
      </p:sp>
      <p:sp>
        <p:nvSpPr>
          <p:cNvPr id="3" name="Subtitle 2"/>
          <p:cNvSpPr>
            <a:spLocks noGrp="1"/>
          </p:cNvSpPr>
          <p:nvPr>
            <p:ph type="subTitle" idx="1"/>
          </p:nvPr>
        </p:nvSpPr>
        <p:spPr>
          <a:xfrm>
            <a:off x="1167493" y="3602038"/>
            <a:ext cx="9500507" cy="806675"/>
          </a:xfrm>
        </p:spPr>
        <p:txBody>
          <a:bodyPr/>
          <a:lstStyle/>
          <a:p>
            <a:r>
              <a:rPr lang="vi-VN" dirty="0"/>
              <a:t>(NoneName).</a:t>
            </a:r>
            <a:endParaRPr lang="vi-VN" dirty="0"/>
          </a:p>
          <a:p>
            <a:endParaRPr lang="en-US" dirty="0"/>
          </a:p>
        </p:txBody>
      </p:sp>
      <p:sp>
        <p:nvSpPr>
          <p:cNvPr id="4" name="TextBox 3"/>
          <p:cNvSpPr txBox="1"/>
          <p:nvPr/>
        </p:nvSpPr>
        <p:spPr>
          <a:xfrm>
            <a:off x="2639029" y="5486400"/>
            <a:ext cx="6377650" cy="707886"/>
          </a:xfrm>
          <a:prstGeom prst="rect">
            <a:avLst/>
          </a:prstGeom>
          <a:noFill/>
        </p:spPr>
        <p:txBody>
          <a:bodyPr wrap="square" rtlCol="0">
            <a:spAutoFit/>
          </a:bodyPr>
          <a:lstStyle/>
          <a:p>
            <a:r>
              <a:rPr lang="vi-VN" sz="3200" dirty="0"/>
              <a:t>Giảng Viên: </a:t>
            </a:r>
            <a:r>
              <a:rPr lang="vi-VN" sz="4000" b="1" i="1" dirty="0">
                <a:solidFill>
                  <a:schemeClr val="accent6"/>
                </a:solidFill>
                <a:effectLst>
                  <a:outerShdw blurRad="38100" dist="38100" dir="2700000" algn="tl">
                    <a:srgbClr val="000000">
                      <a:alpha val="43137"/>
                    </a:srgbClr>
                  </a:outerShdw>
                </a:effectLst>
              </a:rPr>
              <a:t>Nguyễn Thị Nam</a:t>
            </a:r>
            <a:endParaRPr lang="en-AU" sz="3200" b="1" i="1" dirty="0">
              <a:solidFill>
                <a:schemeClr val="accent6"/>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Nguyễn Đức Minh</a:t>
            </a:r>
            <a:endParaRPr lang="en-AU" dirty="0"/>
          </a:p>
        </p:txBody>
      </p:sp>
      <p:sp>
        <p:nvSpPr>
          <p:cNvPr id="4" name="Date Placeholder 3"/>
          <p:cNvSpPr>
            <a:spLocks noGrp="1"/>
          </p:cNvSpPr>
          <p:nvPr>
            <p:ph type="dt" sz="half" idx="2"/>
          </p:nvPr>
        </p:nvSpPr>
        <p:spPr/>
        <p:txBody>
          <a:bodyPr/>
          <a:lstStyle/>
          <a:p>
            <a:fld id="{7E7AB22C-8B7E-9B4A-8C65-396C3C874D86}" type="datetime1">
              <a:rPr lang="en-US" smtClean="0"/>
            </a:fld>
            <a:endParaRPr lang="en-US" dirty="0"/>
          </a:p>
        </p:txBody>
      </p:sp>
      <p:sp>
        <p:nvSpPr>
          <p:cNvPr id="5" name="Footer Placeholder 4"/>
          <p:cNvSpPr>
            <a:spLocks noGrp="1"/>
          </p:cNvSpPr>
          <p:nvPr>
            <p:ph type="ftr" sz="quarter" idx="3"/>
          </p:nvPr>
        </p:nvSpPr>
        <p:spPr/>
        <p:txBody>
          <a:bodyPr/>
          <a:lstStyle/>
          <a:p>
            <a:r>
              <a:rPr lang="en-US"/>
              <a:t>PRESENTATION TITLE</a:t>
            </a:r>
            <a:endParaRPr lang="en-US" dirty="0"/>
          </a:p>
        </p:txBody>
      </p:sp>
      <p:sp>
        <p:nvSpPr>
          <p:cNvPr id="6" name="Slide Number Placeholder 5"/>
          <p:cNvSpPr>
            <a:spLocks noGrp="1"/>
          </p:cNvSpPr>
          <p:nvPr>
            <p:ph type="sldNum" sz="quarter" idx="4"/>
          </p:nvPr>
        </p:nvSpPr>
        <p:spPr/>
        <p:txBody>
          <a:bodyPr/>
          <a:lstStyle/>
          <a:p>
            <a:fld id="{294A09A9-5501-47C1-A89A-A340965A2BE2}" type="slidenum">
              <a:rPr lang="en-US" smtClean="0"/>
            </a:fld>
            <a:endParaRPr lang="en-US" dirty="0"/>
          </a:p>
        </p:txBody>
      </p:sp>
      <p:sp>
        <p:nvSpPr>
          <p:cNvPr id="8" name="TextBox 7"/>
          <p:cNvSpPr txBox="1"/>
          <p:nvPr/>
        </p:nvSpPr>
        <p:spPr>
          <a:xfrm>
            <a:off x="6724890" y="2087562"/>
            <a:ext cx="4849793" cy="2862322"/>
          </a:xfrm>
          <a:prstGeom prst="rect">
            <a:avLst/>
          </a:prstGeom>
          <a:noFill/>
        </p:spPr>
        <p:txBody>
          <a:bodyPr wrap="square" rtlCol="0">
            <a:spAutoFit/>
          </a:bodyPr>
          <a:lstStyle/>
          <a:p>
            <a:r>
              <a:rPr lang="vi-VN" dirty="0"/>
              <a:t>Viết  code trang bài viết. </a:t>
            </a:r>
            <a:endParaRPr lang="vi-VN" dirty="0"/>
          </a:p>
          <a:p>
            <a:r>
              <a:rPr lang="vi-VN" dirty="0"/>
              <a:t>Làm word. Hỗ trợ team mua tên miền .</a:t>
            </a:r>
            <a:endParaRPr lang="vi-VN" dirty="0"/>
          </a:p>
          <a:p>
            <a:r>
              <a:rPr lang="vi-VN" dirty="0"/>
              <a:t>Hostiing.</a:t>
            </a:r>
            <a:endParaRPr lang="vi-VN" dirty="0"/>
          </a:p>
          <a:p>
            <a:r>
              <a:rPr lang="vi-VN" dirty="0"/>
              <a:t>Database:</a:t>
            </a:r>
            <a:endParaRPr lang="vi-VN" dirty="0"/>
          </a:p>
          <a:p>
            <a:r>
              <a:rPr lang="vi-VN" dirty="0"/>
              <a:t> Tài khoản người dùng.</a:t>
            </a:r>
            <a:endParaRPr lang="vi-VN" dirty="0"/>
          </a:p>
          <a:p>
            <a:r>
              <a:rPr lang="vi-VN" dirty="0"/>
              <a:t>Componest( chart,main, table).</a:t>
            </a:r>
            <a:endParaRPr lang="vi-VN" dirty="0"/>
          </a:p>
          <a:p>
            <a:r>
              <a:rPr lang="vi-VN" dirty="0"/>
              <a:t>Thông báo đăng kí tài khoản thành công.</a:t>
            </a:r>
            <a:endParaRPr lang="vi-VN" dirty="0"/>
          </a:p>
          <a:p>
            <a:endParaRPr lang="vi-VN" dirty="0"/>
          </a:p>
          <a:p>
            <a:endParaRPr lang="vi-VN" dirty="0"/>
          </a:p>
          <a:p>
            <a:endParaRPr lang="en-AU" dirty="0"/>
          </a:p>
        </p:txBody>
      </p:sp>
      <p:pic>
        <p:nvPicPr>
          <p:cNvPr id="10" name="Picture Placeholder 21"/>
          <p:cNvPicPr>
            <a:picLocks noGrp="1" noChangeAspect="1"/>
          </p:cNvPicPr>
          <p:nvPr>
            <p:ph idx="1"/>
          </p:nvPr>
        </p:nvPicPr>
        <p:blipFill>
          <a:blip r:embed="rId1"/>
          <a:srcRect/>
          <a:stretch>
            <a:fillRect/>
          </a:stretch>
        </p:blipFill>
        <p:spPr>
          <a:xfrm>
            <a:off x="1666754" y="2087563"/>
            <a:ext cx="3368233" cy="3367087"/>
          </a:xfrm>
          <a:prstGeom prst="ellipse">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vi-VN" dirty="0"/>
              <a:t>process</a:t>
            </a:r>
            <a:endParaRPr lang="en-US" dirty="0"/>
          </a:p>
        </p:txBody>
      </p:sp>
      <p:graphicFrame>
        <p:nvGraphicFramePr>
          <p:cNvPr id="2" name="Diagram 2" descr="SmartArt graphic"/>
          <p:cNvGraphicFramePr/>
          <p:nvPr/>
        </p:nvGraphicFramePr>
        <p:xfrm>
          <a:off x="1245325" y="1706563"/>
          <a:ext cx="9779182" cy="436300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Date Placeholder 3"/>
          <p:cNvSpPr>
            <a:spLocks noGrp="1"/>
          </p:cNvSpPr>
          <p:nvPr>
            <p:ph type="dt" sz="half" idx="2"/>
          </p:nvPr>
        </p:nvSpPr>
        <p:spPr/>
        <p:txBody>
          <a:bodyPr/>
          <a:lstStyle/>
          <a:p>
            <a:fld id="{79C497D8-AFA6-424B-9876-402B886244CF}" type="datetime1">
              <a:rPr lang="en-US" smtClean="0"/>
            </a:fld>
            <a:endParaRPr lang="en-US" dirty="0"/>
          </a:p>
        </p:txBody>
      </p:sp>
      <p:sp>
        <p:nvSpPr>
          <p:cNvPr id="5" name="Footer Placeholder 4"/>
          <p:cNvSpPr>
            <a:spLocks noGrp="1"/>
          </p:cNvSpPr>
          <p:nvPr>
            <p:ph type="ftr" sz="quarter" idx="3"/>
          </p:nvPr>
        </p:nvSpPr>
        <p:spPr/>
        <p:txBody>
          <a:bodyPr/>
          <a:lstStyle/>
          <a:p>
            <a:r>
              <a:rPr lang="en-US" dirty="0"/>
              <a:t>PRESENTATION TITLE</a:t>
            </a:r>
            <a:endParaRPr lang="en-US" dirty="0"/>
          </a:p>
        </p:txBody>
      </p:sp>
      <p:sp>
        <p:nvSpPr>
          <p:cNvPr id="6" name="Slide Number Placeholder 5"/>
          <p:cNvSpPr>
            <a:spLocks noGrp="1"/>
          </p:cNvSpPr>
          <p:nvPr>
            <p:ph type="sldNum" sz="quarter" idx="4"/>
          </p:nvPr>
        </p:nvSpPr>
        <p:spPr/>
        <p:txBody>
          <a:bodyPr/>
          <a:lstStyle/>
          <a:p>
            <a:fld id="{294A09A9-5501-47C1-A89A-A340965A2BE2}"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solidFill>
                  <a:schemeClr val="tx1">
                    <a:lumMod val="95000"/>
                    <a:lumOff val="5000"/>
                  </a:schemeClr>
                </a:solidFill>
              </a:rPr>
              <a:t>Phần Giới Thiệu </a:t>
            </a:r>
            <a:r>
              <a:rPr lang="vi-VN" i="1" u="sng" dirty="0"/>
              <a:t>ĐỒ ÁN </a:t>
            </a:r>
            <a:br>
              <a:rPr lang="vi-VN" i="1" u="sng" dirty="0"/>
            </a:br>
            <a:r>
              <a:rPr lang="vi-VN" i="1" u="sng" dirty="0"/>
              <a:t>Đã </a:t>
            </a:r>
            <a:r>
              <a:rPr lang="vi-VN" i="1" u="sng" dirty="0">
                <a:solidFill>
                  <a:schemeClr val="tx1">
                    <a:lumMod val="95000"/>
                    <a:lumOff val="5000"/>
                  </a:schemeClr>
                </a:solidFill>
              </a:rPr>
              <a:t>Thực Hiện</a:t>
            </a:r>
            <a:r>
              <a:rPr lang="vi-VN" dirty="0"/>
              <a:t>.</a:t>
            </a:r>
            <a:endParaRPr lang="en-AU" dirty="0"/>
          </a:p>
        </p:txBody>
      </p:sp>
      <p:sp>
        <p:nvSpPr>
          <p:cNvPr id="3" name="Text Placeholder 2"/>
          <p:cNvSpPr>
            <a:spLocks noGrp="1"/>
          </p:cNvSpPr>
          <p:nvPr>
            <p:ph type="body" sz="quarter" idx="13"/>
          </p:nvPr>
        </p:nvSpPr>
        <p:spPr/>
        <p:txBody>
          <a:bodyPr/>
          <a:lstStyle/>
          <a:p>
            <a:endParaRPr lang="en-AU" dirty="0"/>
          </a:p>
        </p:txBody>
      </p:sp>
      <p:sp>
        <p:nvSpPr>
          <p:cNvPr id="4" name="Text Placeholder 3"/>
          <p:cNvSpPr>
            <a:spLocks noGrp="1"/>
          </p:cNvSpPr>
          <p:nvPr>
            <p:ph type="body" sz="quarter" idx="14"/>
          </p:nvPr>
        </p:nvSpPr>
        <p:spPr>
          <a:xfrm>
            <a:off x="6881729" y="4494213"/>
            <a:ext cx="3511550" cy="679450"/>
          </a:xfrm>
        </p:spPr>
        <p:txBody>
          <a:bodyPr/>
          <a:lstStyle/>
          <a:p>
            <a:r>
              <a:rPr lang="vi-VN" dirty="0"/>
              <a:t>netx</a:t>
            </a:r>
            <a:endParaRPr lang="vi-VN" dirty="0"/>
          </a:p>
        </p:txBody>
      </p:sp>
      <p:sp>
        <p:nvSpPr>
          <p:cNvPr id="5" name="Text Placeholder 4"/>
          <p:cNvSpPr>
            <a:spLocks noGrp="1"/>
          </p:cNvSpPr>
          <p:nvPr>
            <p:ph type="body" sz="quarter" idx="15"/>
          </p:nvPr>
        </p:nvSpPr>
        <p:spPr/>
        <p:txBody>
          <a:bodyPr/>
          <a:lstStyle/>
          <a:p>
            <a:endParaRPr lang="en-AU"/>
          </a:p>
        </p:txBody>
      </p:sp>
      <p:sp>
        <p:nvSpPr>
          <p:cNvPr id="6" name="Date Placeholder 5"/>
          <p:cNvSpPr>
            <a:spLocks noGrp="1"/>
          </p:cNvSpPr>
          <p:nvPr>
            <p:ph type="dt" sz="half" idx="10"/>
          </p:nvPr>
        </p:nvSpPr>
        <p:spPr/>
        <p:txBody>
          <a:bodyPr/>
          <a:lstStyle/>
          <a:p>
            <a:fld id="{4CF75428-5BE0-934D-BB71-675F8E23A386}" type="datetime1">
              <a:rPr lang="en-US" smtClean="0"/>
            </a:fld>
            <a:endParaRPr lang="en-US" dirty="0"/>
          </a:p>
        </p:txBody>
      </p:sp>
      <p:sp>
        <p:nvSpPr>
          <p:cNvPr id="7" name="Footer Placeholder 6"/>
          <p:cNvSpPr>
            <a:spLocks noGrp="1"/>
          </p:cNvSpPr>
          <p:nvPr>
            <p:ph type="ftr" sz="quarter" idx="11"/>
          </p:nvPr>
        </p:nvSpPr>
        <p:spPr/>
        <p:txBody>
          <a:bodyPr/>
          <a:lstStyle/>
          <a:p>
            <a:r>
              <a:rPr lang="en-US"/>
              <a:t>PRESENTATION TITLE</a:t>
            </a:r>
            <a:endParaRPr lang="en-US" dirty="0"/>
          </a:p>
        </p:txBody>
      </p:sp>
      <p:sp>
        <p:nvSpPr>
          <p:cNvPr id="8" name="Slide Number Placeholder 7"/>
          <p:cNvSpPr>
            <a:spLocks noGrp="1"/>
          </p:cNvSpPr>
          <p:nvPr>
            <p:ph type="sldNum" sz="quarter" idx="12"/>
          </p:nvPr>
        </p:nvSpPr>
        <p:spPr/>
        <p:txBody>
          <a:bodyPr/>
          <a:lstStyle/>
          <a:p>
            <a:fld id="{294A09A9-5501-47C1-A89A-A340965A2BE2}"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492" y="381000"/>
            <a:ext cx="9779183" cy="1325563"/>
          </a:xfrm>
        </p:spPr>
        <p:txBody>
          <a:bodyPr anchor="b">
            <a:normAutofit fontScale="90000"/>
          </a:bodyPr>
          <a:lstStyle/>
          <a:p>
            <a:r>
              <a:rPr lang="vi-VN" dirty="0"/>
              <a:t>Tổ chức xây dựng giao diện FIGMA</a:t>
            </a:r>
            <a:br>
              <a:rPr lang="vi-VN" dirty="0"/>
            </a:br>
            <a:r>
              <a:rPr lang="vi-VN" dirty="0"/>
              <a:t>bởi các thành viên trong nhóm.</a:t>
            </a:r>
            <a:endParaRPr lang="en-AU" dirty="0"/>
          </a:p>
        </p:txBody>
      </p:sp>
      <p:pic>
        <p:nvPicPr>
          <p:cNvPr id="8" name="Content Placeholder 7"/>
          <p:cNvPicPr>
            <a:picLocks noGrp="1" noChangeAspect="1"/>
          </p:cNvPicPr>
          <p:nvPr>
            <p:ph idx="1"/>
          </p:nvPr>
        </p:nvPicPr>
        <p:blipFill>
          <a:blip r:embed="rId1"/>
          <a:stretch>
            <a:fillRect/>
          </a:stretch>
        </p:blipFill>
        <p:spPr>
          <a:xfrm>
            <a:off x="2756286" y="2087561"/>
            <a:ext cx="6601596" cy="3366815"/>
          </a:xfrm>
          <a:noFill/>
        </p:spPr>
      </p:pic>
      <p:sp>
        <p:nvSpPr>
          <p:cNvPr id="4" name="Date Placeholder 3"/>
          <p:cNvSpPr>
            <a:spLocks noGrp="1"/>
          </p:cNvSpPr>
          <p:nvPr>
            <p:ph type="dt" sz="half" idx="2"/>
          </p:nvPr>
        </p:nvSpPr>
        <p:spPr>
          <a:xfrm>
            <a:off x="381000" y="6356350"/>
            <a:ext cx="1701018" cy="365125"/>
          </a:xfrm>
        </p:spPr>
        <p:txBody>
          <a:bodyPr anchor="ctr">
            <a:normAutofit/>
          </a:bodyPr>
          <a:lstStyle/>
          <a:p>
            <a:pPr>
              <a:spcAft>
                <a:spcPts val="600"/>
              </a:spcAft>
            </a:pPr>
            <a:fld id="{8CE9AC2A-20AD-8C48-B5EB-B5322BDBCDEE}" type="datetime1">
              <a:rPr lang="en-US" smtClean="0"/>
            </a:fld>
            <a:endParaRPr lang="en-US"/>
          </a:p>
        </p:txBody>
      </p:sp>
      <p:sp>
        <p:nvSpPr>
          <p:cNvPr id="5" name="Footer Placeholder 4"/>
          <p:cNvSpPr>
            <a:spLocks noGrp="1"/>
          </p:cNvSpPr>
          <p:nvPr>
            <p:ph type="ftr" sz="quarter" idx="3"/>
          </p:nvPr>
        </p:nvSpPr>
        <p:spPr>
          <a:xfrm>
            <a:off x="4038600" y="6356350"/>
            <a:ext cx="4114800" cy="365125"/>
          </a:xfrm>
        </p:spPr>
        <p:txBody>
          <a:bodyPr anchor="ctr">
            <a:normAutofit/>
          </a:bodyPr>
          <a:lstStyle/>
          <a:p>
            <a:pPr>
              <a:spcAft>
                <a:spcPts val="600"/>
              </a:spcAft>
            </a:pPr>
            <a:r>
              <a:rPr lang="en-US"/>
              <a:t>PRESENTATION TITLE</a:t>
            </a:r>
            <a:endParaRPr lang="en-US"/>
          </a:p>
        </p:txBody>
      </p:sp>
      <p:sp>
        <p:nvSpPr>
          <p:cNvPr id="6" name="Slide Number Placeholder 5"/>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fld>
            <a:endParaRPr lang="en-US"/>
          </a:p>
        </p:txBody>
      </p:sp>
      <p:sp>
        <p:nvSpPr>
          <p:cNvPr id="9" name="TextBox 8"/>
          <p:cNvSpPr txBox="1"/>
          <p:nvPr/>
        </p:nvSpPr>
        <p:spPr>
          <a:xfrm>
            <a:off x="6580609" y="5551420"/>
            <a:ext cx="5695950" cy="707886"/>
          </a:xfrm>
          <a:prstGeom prst="rect">
            <a:avLst/>
          </a:prstGeom>
          <a:noFill/>
        </p:spPr>
        <p:txBody>
          <a:bodyPr wrap="square" rtlCol="0">
            <a:spAutoFit/>
          </a:bodyPr>
          <a:lstStyle/>
          <a:p>
            <a:r>
              <a:rPr lang="en-AU" sz="4000" dirty="0" err="1">
                <a:hlinkClick r:id="rId2"/>
              </a:rPr>
              <a:t>DanielShop</a:t>
            </a:r>
            <a:r>
              <a:rPr lang="en-AU" sz="4000" dirty="0">
                <a:hlinkClick r:id="rId2"/>
              </a:rPr>
              <a:t> – Figma</a:t>
            </a:r>
            <a:endParaRPr lang="en-AU" sz="4000" dirty="0"/>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492" y="381000"/>
            <a:ext cx="9779183" cy="1325563"/>
          </a:xfrm>
        </p:spPr>
        <p:txBody>
          <a:bodyPr anchor="b">
            <a:normAutofit/>
          </a:bodyPr>
          <a:lstStyle/>
          <a:p>
            <a:r>
              <a:rPr lang="vi-VN" dirty="0"/>
              <a:t>Phần I: Sơ Đồ Database </a:t>
            </a:r>
            <a:endParaRPr lang="en-AU" dirty="0"/>
          </a:p>
        </p:txBody>
      </p:sp>
      <p:pic>
        <p:nvPicPr>
          <p:cNvPr id="11" name="Content Placeholder 10"/>
          <p:cNvPicPr>
            <a:picLocks noGrp="1" noChangeAspect="1"/>
          </p:cNvPicPr>
          <p:nvPr>
            <p:ph idx="1"/>
          </p:nvPr>
        </p:nvPicPr>
        <p:blipFill rotWithShape="1">
          <a:blip r:embed="rId1"/>
          <a:srcRect t="2654" r="3" b="10388"/>
          <a:stretch>
            <a:fillRect/>
          </a:stretch>
        </p:blipFill>
        <p:spPr>
          <a:xfrm>
            <a:off x="1167492" y="2528203"/>
            <a:ext cx="5547099" cy="3364597"/>
          </a:xfrm>
          <a:prstGeom prst="rect">
            <a:avLst/>
          </a:prstGeom>
          <a:noFill/>
        </p:spPr>
      </p:pic>
      <p:sp>
        <p:nvSpPr>
          <p:cNvPr id="4" name="Date Placeholder 3"/>
          <p:cNvSpPr>
            <a:spLocks noGrp="1"/>
          </p:cNvSpPr>
          <p:nvPr>
            <p:ph type="dt" sz="half" idx="2"/>
          </p:nvPr>
        </p:nvSpPr>
        <p:spPr>
          <a:xfrm>
            <a:off x="381000" y="6356350"/>
            <a:ext cx="2743200" cy="365125"/>
          </a:xfrm>
        </p:spPr>
        <p:txBody>
          <a:bodyPr anchor="ctr">
            <a:normAutofit/>
          </a:bodyPr>
          <a:lstStyle/>
          <a:p>
            <a:pPr>
              <a:spcAft>
                <a:spcPts val="600"/>
              </a:spcAft>
            </a:pPr>
            <a:fld id="{C1583C39-01BF-7F43-854C-FBB4E9AB6B0C}" type="datetime1">
              <a:rPr lang="en-US" smtClean="0"/>
            </a:fld>
            <a:endParaRPr lang="en-US"/>
          </a:p>
        </p:txBody>
      </p:sp>
      <p:sp>
        <p:nvSpPr>
          <p:cNvPr id="5" name="Footer Placeholder 4"/>
          <p:cNvSpPr>
            <a:spLocks noGrp="1"/>
          </p:cNvSpPr>
          <p:nvPr>
            <p:ph type="ftr" sz="quarter" idx="3"/>
          </p:nvPr>
        </p:nvSpPr>
        <p:spPr>
          <a:xfrm>
            <a:off x="4038600" y="6356350"/>
            <a:ext cx="4114800" cy="365125"/>
          </a:xfrm>
        </p:spPr>
        <p:txBody>
          <a:bodyPr anchor="ctr">
            <a:normAutofit/>
          </a:bodyPr>
          <a:lstStyle/>
          <a:p>
            <a:pPr>
              <a:spcAft>
                <a:spcPts val="600"/>
              </a:spcAft>
            </a:pPr>
            <a:r>
              <a:rPr lang="en-US"/>
              <a:t>PRESENTATION TITLE</a:t>
            </a:r>
            <a:endParaRPr lang="en-US"/>
          </a:p>
        </p:txBody>
      </p:sp>
      <p:sp>
        <p:nvSpPr>
          <p:cNvPr id="6" name="Slide Number Placeholder 5"/>
          <p:cNvSpPr>
            <a:spLocks noGrp="1"/>
          </p:cNvSpPr>
          <p:nvPr>
            <p:ph type="sldNum" sz="quarter" idx="4"/>
          </p:nvPr>
        </p:nvSpPr>
        <p:spPr>
          <a:xfrm>
            <a:off x="10153276" y="6356350"/>
            <a:ext cx="1657723" cy="365125"/>
          </a:xfrm>
        </p:spPr>
        <p:txBody>
          <a:bodyPr anchor="ctr">
            <a:normAutofit/>
          </a:bodyPr>
          <a:lstStyle/>
          <a:p>
            <a:pPr>
              <a:spcAft>
                <a:spcPts val="600"/>
              </a:spcAft>
            </a:pPr>
            <a:fld id="{294A09A9-5501-47C1-A89A-A340965A2BE2}" type="slidenum">
              <a:rPr lang="en-US" smtClean="0"/>
            </a:fld>
            <a:endParaRPr lang="en-US"/>
          </a:p>
        </p:txBody>
      </p:sp>
      <p:pic>
        <p:nvPicPr>
          <p:cNvPr id="10" name="Content Placeholder 9"/>
          <p:cNvPicPr>
            <a:picLocks noGrp="1" noChangeAspect="1"/>
          </p:cNvPicPr>
          <p:nvPr>
            <p:ph idx="10"/>
          </p:nvPr>
        </p:nvPicPr>
        <p:blipFill rotWithShape="1">
          <a:blip r:embed="rId2">
            <a:extLst>
              <a:ext uri="{28A0092B-C50C-407E-A947-70E740481C1C}">
                <a14:useLocalDpi xmlns:a14="http://schemas.microsoft.com/office/drawing/2010/main" val="0"/>
              </a:ext>
            </a:extLst>
          </a:blip>
          <a:srcRect t="10140" r="3" b="3"/>
          <a:stretch>
            <a:fillRect/>
          </a:stretch>
        </p:blipFill>
        <p:spPr>
          <a:xfrm>
            <a:off x="6283234" y="2528203"/>
            <a:ext cx="5547099" cy="3364597"/>
          </a:xfrm>
          <a:prstGeom prst="rect">
            <a:avLst/>
          </a:prstGeom>
          <a:noFill/>
        </p:spPr>
      </p:pic>
      <p:sp>
        <p:nvSpPr>
          <p:cNvPr id="8" name="Content Placeholder 7"/>
          <p:cNvSpPr>
            <a:spLocks noGrp="1"/>
          </p:cNvSpPr>
          <p:nvPr>
            <p:ph idx="11"/>
          </p:nvPr>
        </p:nvSpPr>
        <p:spPr>
          <a:xfrm>
            <a:off x="1167493" y="2005689"/>
            <a:ext cx="4663440" cy="522514"/>
          </a:xfrm>
        </p:spPr>
        <p:txBody>
          <a:bodyPr>
            <a:normAutofit/>
          </a:bodyPr>
          <a:lstStyle/>
          <a:p>
            <a:r>
              <a:rPr lang="vi-VN" dirty="0"/>
              <a:t>1: Khách Hàng </a:t>
            </a:r>
            <a:endParaRPr lang="en-AU" dirty="0"/>
          </a:p>
        </p:txBody>
      </p:sp>
      <p:sp>
        <p:nvSpPr>
          <p:cNvPr id="9" name="Content Placeholder 8"/>
          <p:cNvSpPr>
            <a:spLocks noGrp="1"/>
          </p:cNvSpPr>
          <p:nvPr>
            <p:ph idx="12"/>
          </p:nvPr>
        </p:nvSpPr>
        <p:spPr>
          <a:xfrm>
            <a:off x="6283235" y="2005689"/>
            <a:ext cx="4663440" cy="522514"/>
          </a:xfrm>
        </p:spPr>
        <p:txBody>
          <a:bodyPr>
            <a:normAutofit/>
          </a:bodyPr>
          <a:lstStyle/>
          <a:p>
            <a:r>
              <a:rPr lang="vi-VN" dirty="0"/>
              <a:t>2: ADmin</a:t>
            </a:r>
            <a:endParaRPr lang="en-AU" dirty="0"/>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Sơ đồ quan hệ</a:t>
            </a:r>
            <a:endParaRPr lang="en-AU" dirty="0"/>
          </a:p>
        </p:txBody>
      </p:sp>
      <p:sp>
        <p:nvSpPr>
          <p:cNvPr id="4" name="Date Placeholder 3"/>
          <p:cNvSpPr>
            <a:spLocks noGrp="1"/>
          </p:cNvSpPr>
          <p:nvPr>
            <p:ph type="dt" sz="half" idx="2"/>
          </p:nvPr>
        </p:nvSpPr>
        <p:spPr/>
        <p:txBody>
          <a:bodyPr/>
          <a:lstStyle/>
          <a:p>
            <a:fld id="{4B103E64-1627-9140-8127-1849FED275E1}" type="datetime1">
              <a:rPr lang="en-US" smtClean="0"/>
            </a:fld>
            <a:endParaRPr lang="en-US" dirty="0"/>
          </a:p>
        </p:txBody>
      </p:sp>
      <p:sp>
        <p:nvSpPr>
          <p:cNvPr id="5" name="Footer Placeholder 4"/>
          <p:cNvSpPr>
            <a:spLocks noGrp="1"/>
          </p:cNvSpPr>
          <p:nvPr>
            <p:ph type="ftr" sz="quarter" idx="3"/>
          </p:nvPr>
        </p:nvSpPr>
        <p:spPr/>
        <p:txBody>
          <a:bodyPr/>
          <a:lstStyle/>
          <a:p>
            <a:r>
              <a:rPr lang="en-US"/>
              <a:t>PRESENTATION TITLE</a:t>
            </a:r>
            <a:endParaRPr lang="en-US" dirty="0"/>
          </a:p>
        </p:txBody>
      </p:sp>
      <p:sp>
        <p:nvSpPr>
          <p:cNvPr id="11" name="Slide Number Placeholder 10"/>
          <p:cNvSpPr>
            <a:spLocks noGrp="1"/>
          </p:cNvSpPr>
          <p:nvPr>
            <p:ph type="sldNum" sz="quarter" idx="4"/>
          </p:nvPr>
        </p:nvSpPr>
        <p:spPr/>
        <p:txBody>
          <a:bodyPr/>
          <a:lstStyle/>
          <a:p>
            <a:fld id="{294A09A9-5501-47C1-A89A-A340965A2BE2}" type="slidenum">
              <a:rPr lang="en-US" smtClean="0"/>
            </a:fld>
            <a:endParaRPr lang="en-US" dirty="0"/>
          </a:p>
        </p:txBody>
      </p:sp>
      <p:pic>
        <p:nvPicPr>
          <p:cNvPr id="12" name="Content Placeholder 11"/>
          <p:cNvPicPr>
            <a:picLocks noGrp="1" noChangeAspect="1"/>
          </p:cNvPicPr>
          <p:nvPr>
            <p:ph idx="1"/>
          </p:nvPr>
        </p:nvPicPr>
        <p:blipFill>
          <a:blip r:embed="rId1"/>
          <a:stretch>
            <a:fillRect/>
          </a:stretch>
        </p:blipFill>
        <p:spPr>
          <a:xfrm>
            <a:off x="2391266" y="1640360"/>
            <a:ext cx="7634688" cy="478219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Chuỗi chức năng hoạt động</a:t>
            </a:r>
            <a:endParaRPr lang="en-AU" dirty="0"/>
          </a:p>
        </p:txBody>
      </p:sp>
      <p:pic>
        <p:nvPicPr>
          <p:cNvPr id="13" name="Content Placeholder 12"/>
          <p:cNvPicPr>
            <a:picLocks noGrp="1" noChangeAspect="1"/>
          </p:cNvPicPr>
          <p:nvPr>
            <p:ph idx="1"/>
          </p:nvPr>
        </p:nvPicPr>
        <p:blipFill>
          <a:blip r:embed="rId1"/>
          <a:stretch>
            <a:fillRect/>
          </a:stretch>
        </p:blipFill>
        <p:spPr>
          <a:xfrm>
            <a:off x="381000" y="2528888"/>
            <a:ext cx="5533663" cy="3235304"/>
          </a:xfrm>
        </p:spPr>
      </p:pic>
      <p:sp>
        <p:nvSpPr>
          <p:cNvPr id="4" name="Date Placeholder 3"/>
          <p:cNvSpPr>
            <a:spLocks noGrp="1"/>
          </p:cNvSpPr>
          <p:nvPr>
            <p:ph type="dt" sz="half" idx="2"/>
          </p:nvPr>
        </p:nvSpPr>
        <p:spPr/>
        <p:txBody>
          <a:bodyPr/>
          <a:lstStyle/>
          <a:p>
            <a:fld id="{C1583C39-01BF-7F43-854C-FBB4E9AB6B0C}" type="datetime1">
              <a:rPr lang="en-US" smtClean="0"/>
            </a:fld>
            <a:endParaRPr lang="en-US" dirty="0"/>
          </a:p>
        </p:txBody>
      </p:sp>
      <p:sp>
        <p:nvSpPr>
          <p:cNvPr id="5" name="Footer Placeholder 4"/>
          <p:cNvSpPr>
            <a:spLocks noGrp="1"/>
          </p:cNvSpPr>
          <p:nvPr>
            <p:ph type="ftr" sz="quarter" idx="3"/>
          </p:nvPr>
        </p:nvSpPr>
        <p:spPr/>
        <p:txBody>
          <a:bodyPr/>
          <a:lstStyle/>
          <a:p>
            <a:r>
              <a:rPr lang="en-US"/>
              <a:t>PRESENTATION TITLE</a:t>
            </a:r>
            <a:endParaRPr lang="en-US" dirty="0"/>
          </a:p>
        </p:txBody>
      </p:sp>
      <p:sp>
        <p:nvSpPr>
          <p:cNvPr id="6" name="Slide Number Placeholder 5"/>
          <p:cNvSpPr>
            <a:spLocks noGrp="1"/>
          </p:cNvSpPr>
          <p:nvPr>
            <p:ph type="sldNum" sz="quarter" idx="4"/>
          </p:nvPr>
        </p:nvSpPr>
        <p:spPr/>
        <p:txBody>
          <a:bodyPr/>
          <a:lstStyle/>
          <a:p>
            <a:fld id="{294A09A9-5501-47C1-A89A-A340965A2BE2}" type="slidenum">
              <a:rPr lang="en-US" smtClean="0"/>
            </a:fld>
            <a:endParaRPr lang="en-US" dirty="0"/>
          </a:p>
        </p:txBody>
      </p:sp>
      <p:pic>
        <p:nvPicPr>
          <p:cNvPr id="11" name="Content Placeholder 10"/>
          <p:cNvPicPr>
            <a:picLocks noGrp="1" noChangeAspect="1"/>
          </p:cNvPicPr>
          <p:nvPr>
            <p:ph idx="10"/>
          </p:nvPr>
        </p:nvPicPr>
        <p:blipFill>
          <a:blip r:embed="rId2"/>
          <a:stretch>
            <a:fillRect/>
          </a:stretch>
        </p:blipFill>
        <p:spPr>
          <a:xfrm>
            <a:off x="6685417" y="2395960"/>
            <a:ext cx="5421702" cy="3565002"/>
          </a:xfrm>
        </p:spPr>
      </p:pic>
      <p:sp>
        <p:nvSpPr>
          <p:cNvPr id="8" name="Content Placeholder 7"/>
          <p:cNvSpPr>
            <a:spLocks noGrp="1"/>
          </p:cNvSpPr>
          <p:nvPr>
            <p:ph idx="11"/>
          </p:nvPr>
        </p:nvSpPr>
        <p:spPr>
          <a:xfrm>
            <a:off x="1432560" y="1796154"/>
            <a:ext cx="4663440" cy="522514"/>
          </a:xfrm>
        </p:spPr>
        <p:txBody>
          <a:bodyPr/>
          <a:lstStyle/>
          <a:p>
            <a:r>
              <a:rPr lang="vi-VN" dirty="0"/>
              <a:t>user</a:t>
            </a:r>
            <a:endParaRPr lang="en-AU" dirty="0"/>
          </a:p>
        </p:txBody>
      </p:sp>
      <p:sp>
        <p:nvSpPr>
          <p:cNvPr id="9" name="Content Placeholder 8"/>
          <p:cNvSpPr>
            <a:spLocks noGrp="1"/>
          </p:cNvSpPr>
          <p:nvPr>
            <p:ph idx="12"/>
          </p:nvPr>
        </p:nvSpPr>
        <p:spPr>
          <a:xfrm>
            <a:off x="8692787" y="1744432"/>
            <a:ext cx="4663440" cy="522514"/>
          </a:xfrm>
        </p:spPr>
        <p:txBody>
          <a:bodyPr/>
          <a:lstStyle/>
          <a:p>
            <a:r>
              <a:rPr lang="vi-VN" dirty="0"/>
              <a:t>admin</a:t>
            </a:r>
            <a:endParaRPr lang="en-AU" dirty="0"/>
          </a:p>
        </p:txBody>
      </p:sp>
      <p:sp>
        <p:nvSpPr>
          <p:cNvPr id="14" name="TextBox 13"/>
          <p:cNvSpPr txBox="1"/>
          <p:nvPr/>
        </p:nvSpPr>
        <p:spPr>
          <a:xfrm>
            <a:off x="1039091" y="5673436"/>
            <a:ext cx="6930736" cy="369332"/>
          </a:xfrm>
          <a:prstGeom prst="rect">
            <a:avLst/>
          </a:prstGeom>
          <a:noFill/>
        </p:spPr>
        <p:txBody>
          <a:bodyPr wrap="square" rtlCol="0">
            <a:spAutoFit/>
          </a:bodyPr>
          <a:lstStyle/>
          <a:p>
            <a:r>
              <a:rPr lang="vi-VN" dirty="0"/>
              <a:t>Và các chức năng khác – nhóm em sẽ demo.</a:t>
            </a:r>
            <a:endParaRPr lang="en-AU" dirty="0"/>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kiểm lỗi đăng nhập đăng kí</a:t>
            </a:r>
            <a:endParaRPr lang="en-AU" dirty="0"/>
          </a:p>
        </p:txBody>
      </p:sp>
      <p:sp>
        <p:nvSpPr>
          <p:cNvPr id="4" name="Date Placeholder 3"/>
          <p:cNvSpPr>
            <a:spLocks noGrp="1"/>
          </p:cNvSpPr>
          <p:nvPr>
            <p:ph type="dt" sz="half" idx="2"/>
          </p:nvPr>
        </p:nvSpPr>
        <p:spPr/>
        <p:txBody>
          <a:bodyPr/>
          <a:lstStyle/>
          <a:p>
            <a:fld id="{4B103E64-1627-9140-8127-1849FED275E1}" type="datetime1">
              <a:rPr lang="en-US" smtClean="0"/>
            </a:fld>
            <a:endParaRPr lang="en-US" dirty="0"/>
          </a:p>
        </p:txBody>
      </p:sp>
      <p:sp>
        <p:nvSpPr>
          <p:cNvPr id="5" name="Footer Placeholder 4"/>
          <p:cNvSpPr>
            <a:spLocks noGrp="1"/>
          </p:cNvSpPr>
          <p:nvPr>
            <p:ph type="ftr" sz="quarter" idx="3"/>
          </p:nvPr>
        </p:nvSpPr>
        <p:spPr/>
        <p:txBody>
          <a:bodyPr/>
          <a:lstStyle/>
          <a:p>
            <a:r>
              <a:rPr lang="en-US"/>
              <a:t>PRESENTATION TITLE</a:t>
            </a:r>
            <a:endParaRPr lang="en-US" dirty="0"/>
          </a:p>
        </p:txBody>
      </p:sp>
      <p:sp>
        <p:nvSpPr>
          <p:cNvPr id="7" name="Content Placeholder 6"/>
          <p:cNvSpPr>
            <a:spLocks noGrp="1"/>
          </p:cNvSpPr>
          <p:nvPr>
            <p:ph idx="11"/>
          </p:nvPr>
        </p:nvSpPr>
        <p:spPr/>
        <p:txBody>
          <a:bodyPr/>
          <a:lstStyle/>
          <a:p>
            <a:r>
              <a:rPr lang="vi-VN" dirty="0"/>
              <a:t>Thông báo k được bỏ mật khẩu</a:t>
            </a:r>
            <a:endParaRPr lang="en-AU" dirty="0"/>
          </a:p>
        </p:txBody>
      </p:sp>
      <p:sp>
        <p:nvSpPr>
          <p:cNvPr id="8" name="Content Placeholder 7"/>
          <p:cNvSpPr>
            <a:spLocks noGrp="1"/>
          </p:cNvSpPr>
          <p:nvPr>
            <p:ph idx="12"/>
          </p:nvPr>
        </p:nvSpPr>
        <p:spPr>
          <a:xfrm>
            <a:off x="7491389" y="2039912"/>
            <a:ext cx="3533118" cy="522514"/>
          </a:xfrm>
        </p:spPr>
        <p:txBody>
          <a:bodyPr/>
          <a:lstStyle/>
          <a:p>
            <a:r>
              <a:rPr lang="vi-VN" dirty="0"/>
              <a:t>Thông Báo điền đầy đủ</a:t>
            </a:r>
            <a:endParaRPr lang="en-AU" dirty="0"/>
          </a:p>
        </p:txBody>
      </p:sp>
      <p:sp>
        <p:nvSpPr>
          <p:cNvPr id="11" name="Slide Number Placeholder 10"/>
          <p:cNvSpPr>
            <a:spLocks noGrp="1"/>
          </p:cNvSpPr>
          <p:nvPr>
            <p:ph type="sldNum" sz="quarter" idx="4"/>
          </p:nvPr>
        </p:nvSpPr>
        <p:spPr/>
        <p:txBody>
          <a:bodyPr/>
          <a:lstStyle/>
          <a:p>
            <a:fld id="{294A09A9-5501-47C1-A89A-A340965A2BE2}" type="slidenum">
              <a:rPr lang="en-US" smtClean="0"/>
            </a:fld>
            <a:endParaRPr lang="en-US" dirty="0"/>
          </a:p>
        </p:txBody>
      </p:sp>
      <p:pic>
        <p:nvPicPr>
          <p:cNvPr id="1026" name="Picture 2"/>
          <p:cNvPicPr>
            <a:picLocks noGrp="1" noChangeAspect="1" noChangeArrowheads="1"/>
          </p:cNvPicPr>
          <p:nvPr>
            <p:ph idx="1"/>
          </p:nvPr>
        </p:nvPicPr>
        <p:blipFill rotWithShape="1">
          <a:blip r:embed="rId1">
            <a:extLst>
              <a:ext uri="{28A0092B-C50C-407E-A947-70E740481C1C}">
                <a14:useLocalDpi xmlns:a14="http://schemas.microsoft.com/office/drawing/2010/main" val="0"/>
              </a:ext>
            </a:extLst>
          </a:blip>
          <a:srcRect t="5169" b="6986"/>
          <a:stretch>
            <a:fillRect/>
          </a:stretch>
        </p:blipFill>
        <p:spPr bwMode="auto">
          <a:xfrm>
            <a:off x="571735" y="2924382"/>
            <a:ext cx="5132207" cy="3006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Grp="1" noChangeAspect="1" noChangeArrowheads="1"/>
          </p:cNvPicPr>
          <p:nvPr>
            <p:ph idx="10"/>
          </p:nvPr>
        </p:nvPicPr>
        <p:blipFill rotWithShape="1">
          <a:blip r:embed="rId2">
            <a:extLst>
              <a:ext uri="{28A0092B-C50C-407E-A947-70E740481C1C}">
                <a14:useLocalDpi xmlns:a14="http://schemas.microsoft.com/office/drawing/2010/main" val="0"/>
              </a:ext>
            </a:extLst>
          </a:blip>
          <a:srcRect t="4482" b="7037"/>
          <a:stretch>
            <a:fillRect/>
          </a:stretch>
        </p:blipFill>
        <p:spPr bwMode="auto">
          <a:xfrm>
            <a:off x="6511925" y="2924382"/>
            <a:ext cx="5132207" cy="30069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Sản Phẩm: mới được cập nhật</a:t>
            </a:r>
            <a:endParaRPr lang="en-AU" dirty="0"/>
          </a:p>
        </p:txBody>
      </p:sp>
      <p:sp>
        <p:nvSpPr>
          <p:cNvPr id="4" name="Date Placeholder 3"/>
          <p:cNvSpPr>
            <a:spLocks noGrp="1"/>
          </p:cNvSpPr>
          <p:nvPr>
            <p:ph type="dt" sz="half" idx="2"/>
          </p:nvPr>
        </p:nvSpPr>
        <p:spPr/>
        <p:txBody>
          <a:bodyPr/>
          <a:lstStyle/>
          <a:p>
            <a:fld id="{7E7AB22C-8B7E-9B4A-8C65-396C3C874D86}" type="datetime1">
              <a:rPr lang="en-US" smtClean="0"/>
            </a:fld>
            <a:endParaRPr lang="en-US" dirty="0"/>
          </a:p>
        </p:txBody>
      </p:sp>
      <p:sp>
        <p:nvSpPr>
          <p:cNvPr id="5" name="Footer Placeholder 4"/>
          <p:cNvSpPr>
            <a:spLocks noGrp="1"/>
          </p:cNvSpPr>
          <p:nvPr>
            <p:ph type="ftr" sz="quarter" idx="3"/>
          </p:nvPr>
        </p:nvSpPr>
        <p:spPr/>
        <p:txBody>
          <a:bodyPr/>
          <a:lstStyle/>
          <a:p>
            <a:r>
              <a:rPr lang="en-US"/>
              <a:t>PRESENTATION TITLE</a:t>
            </a:r>
            <a:endParaRPr lang="en-US" dirty="0"/>
          </a:p>
        </p:txBody>
      </p:sp>
      <p:sp>
        <p:nvSpPr>
          <p:cNvPr id="6" name="Slide Number Placeholder 5"/>
          <p:cNvSpPr>
            <a:spLocks noGrp="1"/>
          </p:cNvSpPr>
          <p:nvPr>
            <p:ph type="sldNum" sz="quarter" idx="4"/>
          </p:nvPr>
        </p:nvSpPr>
        <p:spPr/>
        <p:txBody>
          <a:bodyPr/>
          <a:lstStyle/>
          <a:p>
            <a:fld id="{294A09A9-5501-47C1-A89A-A340965A2BE2}" type="slidenum">
              <a:rPr lang="en-US" smtClean="0"/>
            </a:fld>
            <a:endParaRPr lang="en-US" dirty="0"/>
          </a:p>
        </p:txBody>
      </p:sp>
      <p:sp>
        <p:nvSpPr>
          <p:cNvPr id="7" name="TextBox 6"/>
          <p:cNvSpPr txBox="1"/>
          <p:nvPr/>
        </p:nvSpPr>
        <p:spPr>
          <a:xfrm>
            <a:off x="1485567" y="4545726"/>
            <a:ext cx="3142876" cy="646331"/>
          </a:xfrm>
          <a:prstGeom prst="rect">
            <a:avLst/>
          </a:prstGeom>
          <a:noFill/>
        </p:spPr>
        <p:txBody>
          <a:bodyPr wrap="square" rtlCol="0">
            <a:spAutoFit/>
          </a:bodyPr>
          <a:lstStyle/>
          <a:p>
            <a:r>
              <a:rPr lang="vi-VN" dirty="0"/>
              <a:t>Các sản phẩm được nhiều xem sẽ đc hiện lên đầu web</a:t>
            </a:r>
            <a:endParaRPr lang="en-AU" dirty="0"/>
          </a:p>
        </p:txBody>
      </p:sp>
      <p:pic>
        <p:nvPicPr>
          <p:cNvPr id="2050" name="Picture 2"/>
          <p:cNvPicPr>
            <a:picLocks noGrp="1" noChangeAspect="1" noChangeArrowheads="1"/>
          </p:cNvPicPr>
          <p:nvPr>
            <p:ph idx="1"/>
          </p:nvPr>
        </p:nvPicPr>
        <p:blipFill rotWithShape="1">
          <a:blip r:embed="rId1">
            <a:extLst>
              <a:ext uri="{28A0092B-C50C-407E-A947-70E740481C1C}">
                <a14:useLocalDpi xmlns:a14="http://schemas.microsoft.com/office/drawing/2010/main" val="0"/>
              </a:ext>
            </a:extLst>
          </a:blip>
          <a:srcRect b="6015"/>
          <a:stretch>
            <a:fillRect/>
          </a:stretch>
        </p:blipFill>
        <p:spPr bwMode="auto">
          <a:xfrm>
            <a:off x="850482" y="1802630"/>
            <a:ext cx="4216400" cy="22290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2"/>
          <a:stretch>
            <a:fillRect/>
          </a:stretch>
        </p:blipFill>
        <p:spPr>
          <a:xfrm>
            <a:off x="5708104" y="1802630"/>
            <a:ext cx="4822244" cy="2368550"/>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6547788" y="4545725"/>
            <a:ext cx="3142876" cy="923330"/>
          </a:xfrm>
          <a:prstGeom prst="rect">
            <a:avLst/>
          </a:prstGeom>
          <a:noFill/>
        </p:spPr>
        <p:txBody>
          <a:bodyPr wrap="square" rtlCol="0">
            <a:spAutoFit/>
          </a:bodyPr>
          <a:lstStyle/>
          <a:p>
            <a:r>
              <a:rPr lang="vi-VN" dirty="0"/>
              <a:t>Sản phẩm sau khi thêm vào Cart thì số tiền sẽ đc (+) Tổng lại cho Khách hàng.</a:t>
            </a:r>
            <a:endParaRPr lang="en-AU" dirty="0"/>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p:cNvPicPr>
            <a:picLocks noGrp="1" noChangeAspect="1"/>
          </p:cNvPicPr>
          <p:nvPr>
            <p:ph idx="1"/>
          </p:nvPr>
        </p:nvPicPr>
        <p:blipFill>
          <a:blip r:embed="rId1"/>
          <a:stretch>
            <a:fillRect/>
          </a:stretch>
        </p:blipFill>
        <p:spPr>
          <a:xfrm>
            <a:off x="1166813" y="3194839"/>
            <a:ext cx="3219450" cy="1490672"/>
          </a:xfrm>
        </p:spPr>
      </p:pic>
      <p:sp>
        <p:nvSpPr>
          <p:cNvPr id="4" name="Date Placeholder 3"/>
          <p:cNvSpPr>
            <a:spLocks noGrp="1"/>
          </p:cNvSpPr>
          <p:nvPr>
            <p:ph type="dt" sz="half" idx="2"/>
          </p:nvPr>
        </p:nvSpPr>
        <p:spPr/>
        <p:txBody>
          <a:bodyPr/>
          <a:lstStyle/>
          <a:p>
            <a:fld id="{4B103E64-1627-9140-8127-1849FED275E1}" type="datetime1">
              <a:rPr lang="en-US" smtClean="0"/>
            </a:fld>
            <a:endParaRPr lang="en-US" dirty="0"/>
          </a:p>
        </p:txBody>
      </p:sp>
      <p:sp>
        <p:nvSpPr>
          <p:cNvPr id="5" name="Footer Placeholder 4"/>
          <p:cNvSpPr>
            <a:spLocks noGrp="1"/>
          </p:cNvSpPr>
          <p:nvPr>
            <p:ph type="ftr" sz="quarter" idx="3"/>
          </p:nvPr>
        </p:nvSpPr>
        <p:spPr/>
        <p:txBody>
          <a:bodyPr/>
          <a:lstStyle/>
          <a:p>
            <a:r>
              <a:rPr lang="en-US"/>
              <a:t>PRESENTATION TITLE</a:t>
            </a:r>
            <a:endParaRPr lang="en-US" dirty="0"/>
          </a:p>
        </p:txBody>
      </p:sp>
      <p:pic>
        <p:nvPicPr>
          <p:cNvPr id="15" name="Content Placeholder 14"/>
          <p:cNvPicPr>
            <a:picLocks noGrp="1" noChangeAspect="1"/>
          </p:cNvPicPr>
          <p:nvPr>
            <p:ph idx="10"/>
          </p:nvPr>
        </p:nvPicPr>
        <p:blipFill>
          <a:blip r:embed="rId2"/>
          <a:stretch>
            <a:fillRect/>
          </a:stretch>
        </p:blipFill>
        <p:spPr>
          <a:xfrm>
            <a:off x="4683125" y="3439982"/>
            <a:ext cx="3173413" cy="1000387"/>
          </a:xfrm>
        </p:spPr>
      </p:pic>
      <p:sp>
        <p:nvSpPr>
          <p:cNvPr id="7" name="Content Placeholder 6"/>
          <p:cNvSpPr>
            <a:spLocks noGrp="1"/>
          </p:cNvSpPr>
          <p:nvPr>
            <p:ph idx="11"/>
          </p:nvPr>
        </p:nvSpPr>
        <p:spPr/>
        <p:txBody>
          <a:bodyPr/>
          <a:lstStyle/>
          <a:p>
            <a:r>
              <a:rPr lang="vi-VN" dirty="0"/>
              <a:t>Điền thông tin thanh toán</a:t>
            </a:r>
            <a:endParaRPr lang="en-AU" dirty="0"/>
          </a:p>
        </p:txBody>
      </p:sp>
      <p:sp>
        <p:nvSpPr>
          <p:cNvPr id="8" name="Content Placeholder 7"/>
          <p:cNvSpPr>
            <a:spLocks noGrp="1"/>
          </p:cNvSpPr>
          <p:nvPr>
            <p:ph idx="12"/>
          </p:nvPr>
        </p:nvSpPr>
        <p:spPr>
          <a:xfrm>
            <a:off x="4683788" y="2003804"/>
            <a:ext cx="3173278" cy="522514"/>
          </a:xfrm>
        </p:spPr>
        <p:txBody>
          <a:bodyPr/>
          <a:lstStyle/>
          <a:p>
            <a:r>
              <a:rPr lang="vi-VN" dirty="0"/>
              <a:t>Có các lựa chọn thanh toán</a:t>
            </a:r>
            <a:endParaRPr lang="en-AU" dirty="0"/>
          </a:p>
        </p:txBody>
      </p:sp>
      <p:pic>
        <p:nvPicPr>
          <p:cNvPr id="17" name="Content Placeholder 16"/>
          <p:cNvPicPr>
            <a:picLocks noGrp="1" noChangeAspect="1"/>
          </p:cNvPicPr>
          <p:nvPr>
            <p:ph idx="13"/>
          </p:nvPr>
        </p:nvPicPr>
        <p:blipFill>
          <a:blip r:embed="rId3"/>
          <a:stretch>
            <a:fillRect/>
          </a:stretch>
        </p:blipFill>
        <p:spPr>
          <a:xfrm>
            <a:off x="8200083" y="3071030"/>
            <a:ext cx="3173412" cy="2465565"/>
          </a:xfrm>
        </p:spPr>
      </p:pic>
      <p:sp>
        <p:nvSpPr>
          <p:cNvPr id="10" name="Content Placeholder 9"/>
          <p:cNvSpPr>
            <a:spLocks noGrp="1"/>
          </p:cNvSpPr>
          <p:nvPr>
            <p:ph idx="14"/>
          </p:nvPr>
        </p:nvSpPr>
        <p:spPr>
          <a:xfrm>
            <a:off x="8200083" y="2003804"/>
            <a:ext cx="3173278" cy="1067226"/>
          </a:xfrm>
        </p:spPr>
        <p:txBody>
          <a:bodyPr/>
          <a:lstStyle/>
          <a:p>
            <a:r>
              <a:rPr lang="vi-VN" dirty="0"/>
              <a:t>Hoàn thành Và WEB trả về BILL đã đặt hàng</a:t>
            </a:r>
            <a:endParaRPr lang="en-AU" dirty="0"/>
          </a:p>
        </p:txBody>
      </p:sp>
      <p:sp>
        <p:nvSpPr>
          <p:cNvPr id="11" name="Slide Number Placeholder 10"/>
          <p:cNvSpPr>
            <a:spLocks noGrp="1"/>
          </p:cNvSpPr>
          <p:nvPr>
            <p:ph type="sldNum" sz="quarter" idx="4"/>
          </p:nvPr>
        </p:nvSpPr>
        <p:spPr/>
        <p:txBody>
          <a:bodyPr/>
          <a:lstStyle/>
          <a:p>
            <a:fld id="{294A09A9-5501-47C1-A89A-A340965A2BE2}" type="slidenum">
              <a:rPr lang="en-US" smtClean="0"/>
            </a:fld>
            <a:endParaRPr lang="en-US" dirty="0"/>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492" y="381000"/>
            <a:ext cx="9779183" cy="1325563"/>
          </a:xfrm>
        </p:spPr>
        <p:txBody>
          <a:bodyPr/>
          <a:lstStyle/>
          <a:p>
            <a:r>
              <a:rPr lang="vi-VN" dirty="0"/>
              <a:t>Giới thiệu </a:t>
            </a:r>
            <a:endParaRPr lang="en-US" dirty="0"/>
          </a:p>
        </p:txBody>
      </p:sp>
      <p:sp>
        <p:nvSpPr>
          <p:cNvPr id="3" name="Content Placeholder 2"/>
          <p:cNvSpPr>
            <a:spLocks noGrp="1"/>
          </p:cNvSpPr>
          <p:nvPr>
            <p:ph type="body" idx="1"/>
          </p:nvPr>
        </p:nvSpPr>
        <p:spPr>
          <a:xfrm>
            <a:off x="1167492" y="2653167"/>
            <a:ext cx="9779183" cy="3436483"/>
          </a:xfrm>
        </p:spPr>
        <p:txBody>
          <a:bodyPr vert="horz" lIns="91440" tIns="45720" rIns="91440" bIns="45720" rtlCol="0" anchor="t">
            <a:normAutofit fontScale="92500" lnSpcReduction="20000"/>
          </a:bodyPr>
          <a:lstStyle/>
          <a:p>
            <a:r>
              <a:rPr lang="vi-VN" dirty="0"/>
              <a:t>Tên Shop: Daniel.</a:t>
            </a:r>
            <a:endParaRPr lang="vi-VN" dirty="0"/>
          </a:p>
          <a:p>
            <a:r>
              <a:rPr lang="vi-VN" dirty="0"/>
              <a:t>Bán Các sản phẩm nổi bật theo xu hướng giới trẻ, trung niên, vị thành niên.</a:t>
            </a:r>
            <a:endParaRPr lang="vi-VN" dirty="0"/>
          </a:p>
          <a:p>
            <a:r>
              <a:rPr lang="vi-VN" dirty="0"/>
              <a:t>Phân trang : Sản Phẩm ( Giày, dép, áo khoác, áo sơ mi...)</a:t>
            </a:r>
            <a:endParaRPr lang="vi-VN" dirty="0"/>
          </a:p>
          <a:p>
            <a:r>
              <a:rPr lang="vi-VN" dirty="0"/>
              <a:t>Tạo những tiện ích thao tác nhấp mua hàng,liên hệ với admin nhanh chóng.</a:t>
            </a:r>
            <a:endParaRPr lang="vi-VN" dirty="0"/>
          </a:p>
          <a:p>
            <a:r>
              <a:rPr lang="vi-VN" dirty="0"/>
              <a:t>Nhiều sự lựa chọn cho website.</a:t>
            </a:r>
            <a:endParaRPr lang="vi-VN" dirty="0"/>
          </a:p>
          <a:p>
            <a:r>
              <a:rPr lang="vi-VN" dirty="0"/>
              <a:t>Tiết kiệm được thời gian khi mua online.</a:t>
            </a:r>
            <a:endParaRPr lang="vi-VN" dirty="0"/>
          </a:p>
        </p:txBody>
      </p:sp>
      <p:sp>
        <p:nvSpPr>
          <p:cNvPr id="4" name="Date Placeholder 3"/>
          <p:cNvSpPr>
            <a:spLocks noGrp="1"/>
          </p:cNvSpPr>
          <p:nvPr>
            <p:ph type="dt" sz="half" idx="10"/>
          </p:nvPr>
        </p:nvSpPr>
        <p:spPr>
          <a:xfrm>
            <a:off x="381000" y="6356350"/>
            <a:ext cx="2743200" cy="365125"/>
          </a:xfrm>
        </p:spPr>
        <p:txBody>
          <a:bodyPr/>
          <a:lstStyle/>
          <a:p>
            <a:fld id="{E1707CF3-9BC4-A745-ACDA-A73543D800FE}" type="datetime1">
              <a:rPr lang="en-US" smtClean="0"/>
            </a:fld>
            <a:endParaRPr lang="en-US" dirty="0"/>
          </a:p>
        </p:txBody>
      </p:sp>
      <p:sp>
        <p:nvSpPr>
          <p:cNvPr id="5" name="Footer Placeholder 4"/>
          <p:cNvSpPr>
            <a:spLocks noGrp="1"/>
          </p:cNvSpPr>
          <p:nvPr>
            <p:ph type="ftr" sz="quarter" idx="11"/>
          </p:nvPr>
        </p:nvSpPr>
        <p:spPr>
          <a:xfrm>
            <a:off x="4038600" y="6356350"/>
            <a:ext cx="4114800" cy="365125"/>
          </a:xfrm>
        </p:spPr>
        <p:txBody>
          <a:bodyPr/>
          <a:lstStyle/>
          <a:p>
            <a:r>
              <a:rPr lang="en-US" dirty="0"/>
              <a:t>PRESENTATION TITLE</a:t>
            </a:r>
            <a:endParaRPr lang="en-US" dirty="0"/>
          </a:p>
        </p:txBody>
      </p:sp>
      <p:sp>
        <p:nvSpPr>
          <p:cNvPr id="6" name="Slide Number Placeholder 5"/>
          <p:cNvSpPr>
            <a:spLocks noGrp="1"/>
          </p:cNvSpPr>
          <p:nvPr>
            <p:ph type="sldNum" sz="quarter" idx="12"/>
          </p:nvPr>
        </p:nvSpPr>
        <p:spPr>
          <a:xfrm>
            <a:off x="10206318" y="6356350"/>
            <a:ext cx="1604682" cy="365125"/>
          </a:xfrm>
        </p:spPr>
        <p:txBody>
          <a:bodyPr/>
          <a:lstStyle/>
          <a:p>
            <a:fld id="{294A09A9-5501-47C1-A89A-A340965A2BE2}" type="slidenum">
              <a:rPr lang="en-US" smtClean="0"/>
            </a:fld>
            <a:endParaRPr lang="en-US" dirty="0"/>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Phần người dùng</a:t>
            </a:r>
            <a:endParaRPr lang="en-AU" dirty="0"/>
          </a:p>
        </p:txBody>
      </p:sp>
      <p:sp>
        <p:nvSpPr>
          <p:cNvPr id="4" name="Date Placeholder 3"/>
          <p:cNvSpPr>
            <a:spLocks noGrp="1"/>
          </p:cNvSpPr>
          <p:nvPr>
            <p:ph type="dt" sz="half" idx="2"/>
          </p:nvPr>
        </p:nvSpPr>
        <p:spPr/>
        <p:txBody>
          <a:bodyPr/>
          <a:lstStyle/>
          <a:p>
            <a:fld id="{C1583C39-01BF-7F43-854C-FBB4E9AB6B0C}" type="datetime1">
              <a:rPr lang="en-US" smtClean="0"/>
            </a:fld>
            <a:endParaRPr lang="en-US" dirty="0"/>
          </a:p>
        </p:txBody>
      </p:sp>
      <p:sp>
        <p:nvSpPr>
          <p:cNvPr id="5" name="Footer Placeholder 4"/>
          <p:cNvSpPr>
            <a:spLocks noGrp="1"/>
          </p:cNvSpPr>
          <p:nvPr>
            <p:ph type="ftr" sz="quarter" idx="3"/>
          </p:nvPr>
        </p:nvSpPr>
        <p:spPr/>
        <p:txBody>
          <a:bodyPr/>
          <a:lstStyle/>
          <a:p>
            <a:r>
              <a:rPr lang="en-US"/>
              <a:t>PRESENTATION TITLE</a:t>
            </a:r>
            <a:endParaRPr lang="en-US" dirty="0"/>
          </a:p>
        </p:txBody>
      </p:sp>
      <p:sp>
        <p:nvSpPr>
          <p:cNvPr id="6" name="Slide Number Placeholder 5"/>
          <p:cNvSpPr>
            <a:spLocks noGrp="1"/>
          </p:cNvSpPr>
          <p:nvPr>
            <p:ph type="sldNum" sz="quarter" idx="4"/>
          </p:nvPr>
        </p:nvSpPr>
        <p:spPr/>
        <p:txBody>
          <a:bodyPr/>
          <a:lstStyle/>
          <a:p>
            <a:fld id="{294A09A9-5501-47C1-A89A-A340965A2BE2}" type="slidenum">
              <a:rPr lang="en-US" smtClean="0"/>
            </a:fld>
            <a:endParaRPr lang="en-US" dirty="0"/>
          </a:p>
        </p:txBody>
      </p:sp>
      <p:sp>
        <p:nvSpPr>
          <p:cNvPr id="8" name="Content Placeholder 7"/>
          <p:cNvSpPr>
            <a:spLocks noGrp="1"/>
          </p:cNvSpPr>
          <p:nvPr>
            <p:ph idx="11"/>
          </p:nvPr>
        </p:nvSpPr>
        <p:spPr/>
        <p:txBody>
          <a:bodyPr/>
          <a:lstStyle/>
          <a:p>
            <a:r>
              <a:rPr lang="vi-VN" dirty="0"/>
              <a:t>Cập Nhật Tài Khoản</a:t>
            </a:r>
            <a:endParaRPr lang="en-AU" dirty="0"/>
          </a:p>
        </p:txBody>
      </p:sp>
      <p:sp>
        <p:nvSpPr>
          <p:cNvPr id="9" name="Content Placeholder 8"/>
          <p:cNvSpPr>
            <a:spLocks noGrp="1"/>
          </p:cNvSpPr>
          <p:nvPr>
            <p:ph idx="12"/>
          </p:nvPr>
        </p:nvSpPr>
        <p:spPr/>
        <p:txBody>
          <a:bodyPr/>
          <a:lstStyle/>
          <a:p>
            <a:r>
              <a:rPr lang="vi-VN" dirty="0"/>
              <a:t>Update Thành công</a:t>
            </a:r>
            <a:endParaRPr lang="en-AU" dirty="0"/>
          </a:p>
        </p:txBody>
      </p:sp>
      <p:pic>
        <p:nvPicPr>
          <p:cNvPr id="15" name="Content Placeholder 14"/>
          <p:cNvPicPr>
            <a:picLocks noGrp="1" noChangeAspect="1"/>
          </p:cNvPicPr>
          <p:nvPr>
            <p:ph idx="1"/>
          </p:nvPr>
        </p:nvPicPr>
        <p:blipFill>
          <a:blip r:embed="rId1"/>
          <a:stretch>
            <a:fillRect/>
          </a:stretch>
        </p:blipFill>
        <p:spPr>
          <a:xfrm>
            <a:off x="1166813" y="2820263"/>
            <a:ext cx="4664075" cy="2244586"/>
          </a:xfrm>
        </p:spPr>
      </p:pic>
      <p:pic>
        <p:nvPicPr>
          <p:cNvPr id="19" name="Content Placeholder 18"/>
          <p:cNvPicPr>
            <a:picLocks noGrp="1" noChangeAspect="1"/>
          </p:cNvPicPr>
          <p:nvPr>
            <p:ph idx="10"/>
          </p:nvPr>
        </p:nvPicPr>
        <p:blipFill>
          <a:blip r:embed="rId2"/>
          <a:stretch>
            <a:fillRect/>
          </a:stretch>
        </p:blipFill>
        <p:spPr>
          <a:xfrm>
            <a:off x="6283325" y="3126551"/>
            <a:ext cx="4664075" cy="1632011"/>
          </a:xfrm>
        </p:spPr>
      </p:pic>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rotWithShape="1">
          <a:blip r:embed="rId1"/>
          <a:srcRect t="8577" b="7064"/>
          <a:stretch>
            <a:fillRect/>
          </a:stretch>
        </p:blipFill>
        <p:spPr>
          <a:xfrm>
            <a:off x="1166813" y="2774373"/>
            <a:ext cx="4664075" cy="2213263"/>
          </a:xfrm>
        </p:spPr>
      </p:pic>
      <p:sp>
        <p:nvSpPr>
          <p:cNvPr id="4" name="Date Placeholder 3"/>
          <p:cNvSpPr>
            <a:spLocks noGrp="1"/>
          </p:cNvSpPr>
          <p:nvPr>
            <p:ph type="dt" sz="half" idx="2"/>
          </p:nvPr>
        </p:nvSpPr>
        <p:spPr/>
        <p:txBody>
          <a:bodyPr/>
          <a:lstStyle/>
          <a:p>
            <a:fld id="{C1583C39-01BF-7F43-854C-FBB4E9AB6B0C}" type="datetime1">
              <a:rPr lang="en-US" smtClean="0"/>
            </a:fld>
            <a:endParaRPr lang="en-US" dirty="0"/>
          </a:p>
        </p:txBody>
      </p:sp>
      <p:sp>
        <p:nvSpPr>
          <p:cNvPr id="5" name="Footer Placeholder 4"/>
          <p:cNvSpPr>
            <a:spLocks noGrp="1"/>
          </p:cNvSpPr>
          <p:nvPr>
            <p:ph type="ftr" sz="quarter" idx="3"/>
          </p:nvPr>
        </p:nvSpPr>
        <p:spPr/>
        <p:txBody>
          <a:bodyPr/>
          <a:lstStyle/>
          <a:p>
            <a:r>
              <a:rPr lang="en-US"/>
              <a:t>PRESENTATION TITLE</a:t>
            </a:r>
            <a:endParaRPr lang="en-US" dirty="0"/>
          </a:p>
        </p:txBody>
      </p:sp>
      <p:sp>
        <p:nvSpPr>
          <p:cNvPr id="6" name="Slide Number Placeholder 5"/>
          <p:cNvSpPr>
            <a:spLocks noGrp="1"/>
          </p:cNvSpPr>
          <p:nvPr>
            <p:ph type="sldNum" sz="quarter" idx="4"/>
          </p:nvPr>
        </p:nvSpPr>
        <p:spPr/>
        <p:txBody>
          <a:bodyPr/>
          <a:lstStyle/>
          <a:p>
            <a:fld id="{294A09A9-5501-47C1-A89A-A340965A2BE2}" type="slidenum">
              <a:rPr lang="en-US" smtClean="0"/>
            </a:fld>
            <a:endParaRPr lang="en-US" dirty="0"/>
          </a:p>
        </p:txBody>
      </p:sp>
      <p:pic>
        <p:nvPicPr>
          <p:cNvPr id="13" name="Content Placeholder 12"/>
          <p:cNvPicPr>
            <a:picLocks noGrp="1" noChangeAspect="1"/>
          </p:cNvPicPr>
          <p:nvPr>
            <p:ph idx="10"/>
          </p:nvPr>
        </p:nvPicPr>
        <p:blipFill rotWithShape="1">
          <a:blip r:embed="rId2"/>
          <a:srcRect l="16" t="7382" r="-16" b="8256"/>
          <a:stretch>
            <a:fillRect/>
          </a:stretch>
        </p:blipFill>
        <p:spPr>
          <a:xfrm>
            <a:off x="6283235" y="2774373"/>
            <a:ext cx="4664075" cy="2213263"/>
          </a:xfrm>
        </p:spPr>
      </p:pic>
      <p:sp>
        <p:nvSpPr>
          <p:cNvPr id="8" name="Content Placeholder 7"/>
          <p:cNvSpPr>
            <a:spLocks noGrp="1"/>
          </p:cNvSpPr>
          <p:nvPr>
            <p:ph idx="11"/>
          </p:nvPr>
        </p:nvSpPr>
        <p:spPr>
          <a:xfrm>
            <a:off x="1167493" y="1297858"/>
            <a:ext cx="4663440" cy="1230345"/>
          </a:xfrm>
        </p:spPr>
        <p:txBody>
          <a:bodyPr/>
          <a:lstStyle/>
          <a:p>
            <a:r>
              <a:rPr lang="vi-VN" dirty="0"/>
              <a:t>Lịch sử mua hàng</a:t>
            </a:r>
            <a:endParaRPr lang="vi-VN" dirty="0"/>
          </a:p>
          <a:p>
            <a:r>
              <a:rPr lang="vi-VN" b="0" dirty="0"/>
              <a:t>Chi tiết mã hàng – Ngày Đặt – Số lượng Tổng Giá- Tình Trạng</a:t>
            </a:r>
            <a:r>
              <a:rPr lang="vi-VN" dirty="0"/>
              <a:t>.</a:t>
            </a:r>
            <a:endParaRPr lang="en-AU" dirty="0"/>
          </a:p>
        </p:txBody>
      </p:sp>
      <p:sp>
        <p:nvSpPr>
          <p:cNvPr id="9" name="Content Placeholder 8"/>
          <p:cNvSpPr>
            <a:spLocks noGrp="1"/>
          </p:cNvSpPr>
          <p:nvPr>
            <p:ph idx="12"/>
          </p:nvPr>
        </p:nvSpPr>
        <p:spPr>
          <a:xfrm>
            <a:off x="6283235" y="884903"/>
            <a:ext cx="4663440" cy="1643300"/>
          </a:xfrm>
        </p:spPr>
        <p:txBody>
          <a:bodyPr/>
          <a:lstStyle/>
          <a:p>
            <a:r>
              <a:rPr lang="vi-VN" dirty="0"/>
              <a:t>Sau khi mua đơn . Thì giỏ hàng mặt định trống nên thông Báo đên ng dùng GIỎ HÀNG Trống.</a:t>
            </a:r>
            <a:endParaRPr lang="vi-VN" dirty="0"/>
          </a:p>
          <a:p>
            <a:r>
              <a:rPr lang="vi-VN" dirty="0"/>
              <a:t>Trả về bill 0d</a:t>
            </a:r>
            <a:endParaRPr lang="en-AU" dirty="0"/>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493" y="136526"/>
            <a:ext cx="8312174" cy="869630"/>
          </a:xfrm>
        </p:spPr>
        <p:txBody>
          <a:bodyPr/>
          <a:lstStyle/>
          <a:p>
            <a:r>
              <a:rPr lang="vi-VN" dirty="0"/>
              <a:t>Responsive on Mobile phone</a:t>
            </a:r>
            <a:endParaRPr lang="en-AU" dirty="0"/>
          </a:p>
        </p:txBody>
      </p:sp>
      <p:sp>
        <p:nvSpPr>
          <p:cNvPr id="4" name="Date Placeholder 3"/>
          <p:cNvSpPr>
            <a:spLocks noGrp="1"/>
          </p:cNvSpPr>
          <p:nvPr>
            <p:ph type="dt" sz="half" idx="2"/>
          </p:nvPr>
        </p:nvSpPr>
        <p:spPr/>
        <p:txBody>
          <a:bodyPr/>
          <a:lstStyle/>
          <a:p>
            <a:fld id="{C1583C39-01BF-7F43-854C-FBB4E9AB6B0C}" type="datetime1">
              <a:rPr lang="en-US" smtClean="0"/>
            </a:fld>
            <a:endParaRPr lang="en-US" dirty="0"/>
          </a:p>
        </p:txBody>
      </p:sp>
      <p:sp>
        <p:nvSpPr>
          <p:cNvPr id="5" name="Footer Placeholder 4"/>
          <p:cNvSpPr>
            <a:spLocks noGrp="1"/>
          </p:cNvSpPr>
          <p:nvPr>
            <p:ph type="ftr" sz="quarter" idx="3"/>
          </p:nvPr>
        </p:nvSpPr>
        <p:spPr/>
        <p:txBody>
          <a:bodyPr/>
          <a:lstStyle/>
          <a:p>
            <a:r>
              <a:rPr lang="en-US"/>
              <a:t>PRESENTATION TITLE</a:t>
            </a:r>
            <a:endParaRPr lang="en-US" dirty="0"/>
          </a:p>
        </p:txBody>
      </p:sp>
      <p:sp>
        <p:nvSpPr>
          <p:cNvPr id="6" name="Slide Number Placeholder 5"/>
          <p:cNvSpPr>
            <a:spLocks noGrp="1"/>
          </p:cNvSpPr>
          <p:nvPr>
            <p:ph type="sldNum" sz="quarter" idx="4"/>
          </p:nvPr>
        </p:nvSpPr>
        <p:spPr/>
        <p:txBody>
          <a:bodyPr/>
          <a:lstStyle/>
          <a:p>
            <a:fld id="{294A09A9-5501-47C1-A89A-A340965A2BE2}" type="slidenum">
              <a:rPr lang="en-US" smtClean="0"/>
            </a:fld>
            <a:endParaRPr lang="en-US" dirty="0"/>
          </a:p>
        </p:txBody>
      </p:sp>
      <p:pic>
        <p:nvPicPr>
          <p:cNvPr id="102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256328" y="1753234"/>
            <a:ext cx="1782272" cy="38560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Grp="1" noChangeAspect="1" noChangeArrowheads="1"/>
          </p:cNvPicPr>
          <p:nvPr>
            <p:ph idx="10"/>
          </p:nvPr>
        </p:nvPicPr>
        <p:blipFill>
          <a:blip r:embed="rId2">
            <a:extLst>
              <a:ext uri="{28A0092B-C50C-407E-A947-70E740481C1C}">
                <a14:useLocalDpi xmlns:a14="http://schemas.microsoft.com/office/drawing/2010/main" val="0"/>
              </a:ext>
            </a:extLst>
          </a:blip>
          <a:srcRect/>
          <a:stretch>
            <a:fillRect/>
          </a:stretch>
        </p:blipFill>
        <p:spPr bwMode="auto">
          <a:xfrm>
            <a:off x="6216938" y="1742325"/>
            <a:ext cx="1782272" cy="38560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Các vấn đề.</a:t>
            </a:r>
            <a:endParaRPr lang="en-AU" dirty="0"/>
          </a:p>
        </p:txBody>
      </p:sp>
      <p:sp>
        <p:nvSpPr>
          <p:cNvPr id="3" name="Content Placeholder 2"/>
          <p:cNvSpPr>
            <a:spLocks noGrp="1"/>
          </p:cNvSpPr>
          <p:nvPr>
            <p:ph idx="1"/>
          </p:nvPr>
        </p:nvSpPr>
        <p:spPr>
          <a:xfrm>
            <a:off x="1167493" y="2528203"/>
            <a:ext cx="4663440" cy="3189691"/>
          </a:xfrm>
        </p:spPr>
        <p:txBody>
          <a:bodyPr/>
          <a:lstStyle/>
          <a:p>
            <a:r>
              <a:rPr lang="vi-VN" dirty="0"/>
              <a:t>Đối với Nhóm em đã Học được rất nhiều Kiến thức.</a:t>
            </a:r>
            <a:endParaRPr lang="vi-VN" dirty="0"/>
          </a:p>
          <a:p>
            <a:r>
              <a:rPr lang="vi-VN" dirty="0"/>
              <a:t>Từ dự án nhóm em là các thành viên xa lạ không chung lớp. Nhưng vẫn kết nối và hỗ trợ nhau làm đồ án.</a:t>
            </a:r>
            <a:endParaRPr lang="vi-VN" dirty="0"/>
          </a:p>
          <a:p>
            <a:r>
              <a:rPr lang="vi-VN" dirty="0"/>
              <a:t>Thành viên đoàn kết theo sát tiến trình. Tạo cho chúng em tính kỷ luật hơn . </a:t>
            </a:r>
            <a:endParaRPr lang="vi-VN" dirty="0"/>
          </a:p>
          <a:p>
            <a:r>
              <a:rPr lang="vi-VN" dirty="0"/>
              <a:t>Là nền tảng để làm đồ án cuối cùng.</a:t>
            </a:r>
            <a:endParaRPr lang="vi-VN" dirty="0"/>
          </a:p>
        </p:txBody>
      </p:sp>
      <p:sp>
        <p:nvSpPr>
          <p:cNvPr id="4" name="Date Placeholder 3"/>
          <p:cNvSpPr>
            <a:spLocks noGrp="1"/>
          </p:cNvSpPr>
          <p:nvPr>
            <p:ph type="dt" sz="half" idx="2"/>
          </p:nvPr>
        </p:nvSpPr>
        <p:spPr/>
        <p:txBody>
          <a:bodyPr/>
          <a:lstStyle/>
          <a:p>
            <a:fld id="{C1583C39-01BF-7F43-854C-FBB4E9AB6B0C}" type="datetime1">
              <a:rPr lang="en-US" smtClean="0"/>
            </a:fld>
            <a:endParaRPr lang="en-US" dirty="0"/>
          </a:p>
        </p:txBody>
      </p:sp>
      <p:sp>
        <p:nvSpPr>
          <p:cNvPr id="5" name="Footer Placeholder 4"/>
          <p:cNvSpPr>
            <a:spLocks noGrp="1"/>
          </p:cNvSpPr>
          <p:nvPr>
            <p:ph type="ftr" sz="quarter" idx="3"/>
          </p:nvPr>
        </p:nvSpPr>
        <p:spPr/>
        <p:txBody>
          <a:bodyPr/>
          <a:lstStyle/>
          <a:p>
            <a:r>
              <a:rPr lang="en-US"/>
              <a:t>PRESENTATION TITLE</a:t>
            </a:r>
            <a:endParaRPr lang="en-US" dirty="0"/>
          </a:p>
        </p:txBody>
      </p:sp>
      <p:sp>
        <p:nvSpPr>
          <p:cNvPr id="6" name="Slide Number Placeholder 5"/>
          <p:cNvSpPr>
            <a:spLocks noGrp="1"/>
          </p:cNvSpPr>
          <p:nvPr>
            <p:ph type="sldNum" sz="quarter" idx="4"/>
          </p:nvPr>
        </p:nvSpPr>
        <p:spPr/>
        <p:txBody>
          <a:bodyPr/>
          <a:lstStyle/>
          <a:p>
            <a:fld id="{294A09A9-5501-47C1-A89A-A340965A2BE2}" type="slidenum">
              <a:rPr lang="en-US" smtClean="0"/>
            </a:fld>
            <a:endParaRPr lang="en-US" dirty="0"/>
          </a:p>
        </p:txBody>
      </p:sp>
      <p:sp>
        <p:nvSpPr>
          <p:cNvPr id="7" name="Content Placeholder 6"/>
          <p:cNvSpPr>
            <a:spLocks noGrp="1"/>
          </p:cNvSpPr>
          <p:nvPr>
            <p:ph idx="10"/>
          </p:nvPr>
        </p:nvSpPr>
        <p:spPr/>
        <p:txBody>
          <a:bodyPr/>
          <a:lstStyle/>
          <a:p>
            <a:r>
              <a:rPr lang="vi-VN" dirty="0"/>
              <a:t>Chưa hiểu ý nhau đặt tên file trong source code.</a:t>
            </a:r>
            <a:endParaRPr lang="vi-VN" dirty="0"/>
          </a:p>
          <a:p>
            <a:r>
              <a:rPr lang="vi-VN" dirty="0"/>
              <a:t>Nhiều vấn đề lỗi mà nhóm em chưa thực hiện được.</a:t>
            </a:r>
            <a:endParaRPr lang="vi-VN" dirty="0"/>
          </a:p>
          <a:p>
            <a:r>
              <a:rPr lang="vi-VN" dirty="0"/>
              <a:t>Kiến thức Cơ bản đã nắm rõ. Nhưng nhóm cần bám sát nhiều hơn về Dự án để phát triển sau này.</a:t>
            </a:r>
            <a:endParaRPr lang="en-AU" dirty="0"/>
          </a:p>
        </p:txBody>
      </p:sp>
      <p:sp>
        <p:nvSpPr>
          <p:cNvPr id="8" name="Content Placeholder 7"/>
          <p:cNvSpPr>
            <a:spLocks noGrp="1"/>
          </p:cNvSpPr>
          <p:nvPr>
            <p:ph idx="11"/>
          </p:nvPr>
        </p:nvSpPr>
        <p:spPr/>
        <p:txBody>
          <a:bodyPr/>
          <a:lstStyle/>
          <a:p>
            <a:r>
              <a:rPr lang="vi-VN" dirty="0"/>
              <a:t>Thuận Lợi </a:t>
            </a:r>
            <a:endParaRPr lang="en-AU" dirty="0"/>
          </a:p>
        </p:txBody>
      </p:sp>
      <p:sp>
        <p:nvSpPr>
          <p:cNvPr id="9" name="Content Placeholder 8"/>
          <p:cNvSpPr>
            <a:spLocks noGrp="1"/>
          </p:cNvSpPr>
          <p:nvPr>
            <p:ph idx="12"/>
          </p:nvPr>
        </p:nvSpPr>
        <p:spPr/>
        <p:txBody>
          <a:bodyPr/>
          <a:lstStyle/>
          <a:p>
            <a:r>
              <a:rPr lang="vi-VN" dirty="0"/>
              <a:t>Khó Khăn</a:t>
            </a:r>
            <a:endParaRPr lang="en-AU"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barn(inVertical)">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 calcmode="lin" valueType="num">
                                      <p:cBhvr additive="base">
                                        <p:cTn id="2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 calcmode="lin" valueType="num">
                                      <p:cBhvr additive="base">
                                        <p:cTn id="3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grpId="0" nodeType="clickEffect">
                                  <p:stCondLst>
                                    <p:cond delay="0"/>
                                  </p:stCondLst>
                                  <p:childTnLst>
                                    <p:set>
                                      <p:cBhvr>
                                        <p:cTn id="40" dur="1" fill="hold">
                                          <p:stCondLst>
                                            <p:cond delay="0"/>
                                          </p:stCondLst>
                                        </p:cTn>
                                        <p:tgtEl>
                                          <p:spTgt spid="9">
                                            <p:txEl>
                                              <p:pRg st="0" end="0"/>
                                            </p:txEl>
                                          </p:spTgt>
                                        </p:tgtEl>
                                        <p:attrNameLst>
                                          <p:attrName>style.visibility</p:attrName>
                                        </p:attrNameLst>
                                      </p:cBhvr>
                                      <p:to>
                                        <p:strVal val="visible"/>
                                      </p:to>
                                    </p:set>
                                    <p:animEffect transition="in" filter="barn(inVertical)">
                                      <p:cBhvr>
                                        <p:cTn id="41" dur="500"/>
                                        <p:tgtEl>
                                          <p:spTgt spid="9">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7">
                                            <p:txEl>
                                              <p:pRg st="0" end="0"/>
                                            </p:txEl>
                                          </p:spTgt>
                                        </p:tgtEl>
                                        <p:attrNameLst>
                                          <p:attrName>style.visibility</p:attrName>
                                        </p:attrNameLst>
                                      </p:cBhvr>
                                      <p:to>
                                        <p:strVal val="visible"/>
                                      </p:to>
                                    </p:set>
                                    <p:anim calcmode="lin" valueType="num">
                                      <p:cBhvr additive="base">
                                        <p:cTn id="46"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7">
                                            <p:txEl>
                                              <p:pRg st="1" end="1"/>
                                            </p:txEl>
                                          </p:spTgt>
                                        </p:tgtEl>
                                        <p:attrNameLst>
                                          <p:attrName>style.visibility</p:attrName>
                                        </p:attrNameLst>
                                      </p:cBhvr>
                                      <p:to>
                                        <p:strVal val="visible"/>
                                      </p:to>
                                    </p:set>
                                    <p:anim calcmode="lin" valueType="num">
                                      <p:cBhvr additive="base">
                                        <p:cTn id="52"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7">
                                            <p:txEl>
                                              <p:pRg st="2" end="2"/>
                                            </p:txEl>
                                          </p:spTgt>
                                        </p:tgtEl>
                                        <p:attrNameLst>
                                          <p:attrName>style.visibility</p:attrName>
                                        </p:attrNameLst>
                                      </p:cBhvr>
                                      <p:to>
                                        <p:strVal val="visible"/>
                                      </p:to>
                                    </p:set>
                                    <p:anim calcmode="lin" valueType="num">
                                      <p:cBhvr additive="base">
                                        <p:cTn id="58"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7" grpId="0" build="p"/>
      <p:bldP spid="8" grpId="0" build="p"/>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85703" y="374217"/>
            <a:ext cx="6126924" cy="748001"/>
          </a:xfrm>
        </p:spPr>
        <p:txBody>
          <a:bodyPr/>
          <a:lstStyle/>
          <a:p>
            <a:r>
              <a:rPr lang="vi-VN" dirty="0"/>
              <a:t>Lời cảm ơn!</a:t>
            </a:r>
            <a:endParaRPr lang="en-US" dirty="0"/>
          </a:p>
        </p:txBody>
      </p:sp>
      <p:sp>
        <p:nvSpPr>
          <p:cNvPr id="3" name="Content Placeholder 2"/>
          <p:cNvSpPr>
            <a:spLocks noGrp="1"/>
          </p:cNvSpPr>
          <p:nvPr>
            <p:ph type="subTitle" idx="1"/>
          </p:nvPr>
        </p:nvSpPr>
        <p:spPr>
          <a:xfrm>
            <a:off x="207818" y="1808018"/>
            <a:ext cx="7772399" cy="4041240"/>
          </a:xfrm>
        </p:spPr>
        <p:txBody>
          <a:bodyPr>
            <a:normAutofit fontScale="92500"/>
          </a:bodyPr>
          <a:lstStyle/>
          <a:p>
            <a:pPr algn="l"/>
            <a:r>
              <a:rPr lang="en-US" dirty="0">
                <a:latin typeface="AngsanaUPC" panose="02020603050405020304" pitchFamily="18" charset="-34"/>
                <a:cs typeface="AngsanaUPC" panose="02020603050405020304" pitchFamily="18" charset="-34"/>
              </a:rPr>
              <a:t>​</a:t>
            </a:r>
            <a:r>
              <a:rPr lang="vi-VN" b="0" i="0" dirty="0">
                <a:solidFill>
                  <a:srgbClr val="010101"/>
                </a:solidFill>
                <a:effectLst/>
                <a:latin typeface="Muli"/>
                <a:cs typeface="AngsanaUPC" panose="02020603050405020304" pitchFamily="18" charset="-34"/>
              </a:rPr>
              <a:t>Em xin gửi lời cảm ơn chân thành đến Cô : </a:t>
            </a:r>
            <a:r>
              <a:rPr lang="vi-VN" b="0" i="0" dirty="0">
                <a:solidFill>
                  <a:srgbClr val="FF0000"/>
                </a:solidFill>
                <a:effectLst/>
                <a:latin typeface="Muli"/>
                <a:cs typeface="AngsanaUPC" panose="02020603050405020304" pitchFamily="18" charset="-34"/>
              </a:rPr>
              <a:t>Nguyễn Thị Nam</a:t>
            </a:r>
            <a:r>
              <a:rPr lang="vi-VN" b="0" i="0" dirty="0">
                <a:solidFill>
                  <a:srgbClr val="010101"/>
                </a:solidFill>
                <a:effectLst/>
                <a:latin typeface="Muli"/>
                <a:cs typeface="AngsanaUPC" panose="02020603050405020304" pitchFamily="18" charset="-34"/>
              </a:rPr>
              <a:t> giảng viên môn (Dự Án 1). đã trang bị giúp em những kỹ năng cơ bản và kiến thức cần thiết để hoàn thành được đồ án này.</a:t>
            </a:r>
            <a:endParaRPr lang="vi-VN" b="0" i="0" dirty="0">
              <a:solidFill>
                <a:srgbClr val="010101"/>
              </a:solidFill>
              <a:effectLst/>
              <a:latin typeface="Muli"/>
              <a:cs typeface="AngsanaUPC" panose="02020603050405020304" pitchFamily="18" charset="-34"/>
            </a:endParaRPr>
          </a:p>
          <a:p>
            <a:pPr algn="l"/>
            <a:r>
              <a:rPr lang="vi-VN" b="0" i="0" dirty="0">
                <a:solidFill>
                  <a:srgbClr val="010101"/>
                </a:solidFill>
                <a:effectLst/>
                <a:latin typeface="Muli"/>
                <a:cs typeface="AngsanaUPC" panose="02020603050405020304" pitchFamily="18" charset="-34"/>
              </a:rPr>
              <a:t>Tuy nhiên, trong quá trình làm đồ án do kiến thức chuyên ngành của em còn hạn chế nên không thể tránh khỏi một vài thiếu sót khi trình bày và đánh giá vấn đề. Rất mong nhận được sự góp ý, đánh giá của các thầy cô bộ môn để đề tài của em thêm hoàn thiện hơn.</a:t>
            </a:r>
            <a:endParaRPr lang="vi-VN" b="0" i="0" dirty="0">
              <a:solidFill>
                <a:srgbClr val="010101"/>
              </a:solidFill>
              <a:effectLst/>
              <a:latin typeface="Muli"/>
              <a:cs typeface="AngsanaUPC" panose="02020603050405020304" pitchFamily="18" charset="-34"/>
            </a:endParaRPr>
          </a:p>
          <a:p>
            <a:pPr algn="l"/>
            <a:r>
              <a:rPr lang="vi-VN" b="0" i="0" dirty="0">
                <a:solidFill>
                  <a:srgbClr val="010101"/>
                </a:solidFill>
                <a:effectLst/>
                <a:latin typeface="Muli"/>
                <a:cs typeface="AngsanaUPC" panose="02020603050405020304" pitchFamily="18" charset="-34"/>
              </a:rPr>
              <a:t>Nhóm xin chân thành cảm ơn!</a:t>
            </a:r>
            <a:endParaRPr lang="vi-VN" b="0" i="0" dirty="0">
              <a:solidFill>
                <a:srgbClr val="010101"/>
              </a:solidFill>
              <a:effectLst/>
              <a:latin typeface="Muli"/>
              <a:cs typeface="AngsanaUPC" panose="02020603050405020304" pitchFamily="18" charset="-34"/>
            </a:endParaRP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solidFill>
                  <a:schemeClr val="bg1">
                    <a:lumMod val="95000"/>
                  </a:schemeClr>
                </a:solidFill>
              </a:rPr>
              <a:t>Shopdaniel.online </a:t>
            </a:r>
            <a:endParaRPr lang="en-AU" b="1" dirty="0">
              <a:solidFill>
                <a:schemeClr val="bg1">
                  <a:lumMod val="95000"/>
                </a:schemeClr>
              </a:solidFill>
            </a:endParaRPr>
          </a:p>
        </p:txBody>
      </p:sp>
      <p:sp>
        <p:nvSpPr>
          <p:cNvPr id="3" name="Text Placeholder 2"/>
          <p:cNvSpPr>
            <a:spLocks noGrp="1"/>
          </p:cNvSpPr>
          <p:nvPr>
            <p:ph type="body" sz="quarter" idx="13"/>
          </p:nvPr>
        </p:nvSpPr>
        <p:spPr/>
        <p:txBody>
          <a:bodyPr/>
          <a:lstStyle/>
          <a:p>
            <a:endParaRPr lang="en-AU"/>
          </a:p>
        </p:txBody>
      </p:sp>
      <p:sp>
        <p:nvSpPr>
          <p:cNvPr id="4" name="Text Placeholder 3"/>
          <p:cNvSpPr>
            <a:spLocks noGrp="1"/>
          </p:cNvSpPr>
          <p:nvPr>
            <p:ph type="body" sz="quarter" idx="14"/>
          </p:nvPr>
        </p:nvSpPr>
        <p:spPr/>
        <p:txBody>
          <a:bodyPr/>
          <a:lstStyle/>
          <a:p>
            <a:endParaRPr lang="en-AU" dirty="0"/>
          </a:p>
        </p:txBody>
      </p:sp>
      <p:sp>
        <p:nvSpPr>
          <p:cNvPr id="5" name="Text Placeholder 4"/>
          <p:cNvSpPr>
            <a:spLocks noGrp="1"/>
          </p:cNvSpPr>
          <p:nvPr>
            <p:ph type="body" sz="quarter" idx="15"/>
          </p:nvPr>
        </p:nvSpPr>
        <p:spPr/>
        <p:txBody>
          <a:bodyPr/>
          <a:lstStyle/>
          <a:p>
            <a:endParaRPr lang="en-AU"/>
          </a:p>
        </p:txBody>
      </p:sp>
      <p:sp>
        <p:nvSpPr>
          <p:cNvPr id="6" name="Date Placeholder 5"/>
          <p:cNvSpPr>
            <a:spLocks noGrp="1"/>
          </p:cNvSpPr>
          <p:nvPr>
            <p:ph type="dt" sz="half" idx="10"/>
          </p:nvPr>
        </p:nvSpPr>
        <p:spPr/>
        <p:txBody>
          <a:bodyPr/>
          <a:lstStyle/>
          <a:p>
            <a:fld id="{4CF75428-5BE0-934D-BB71-675F8E23A386}" type="datetime1">
              <a:rPr lang="en-US" smtClean="0"/>
            </a:fld>
            <a:endParaRPr lang="en-US" dirty="0"/>
          </a:p>
        </p:txBody>
      </p:sp>
      <p:sp>
        <p:nvSpPr>
          <p:cNvPr id="7" name="Footer Placeholder 6"/>
          <p:cNvSpPr>
            <a:spLocks noGrp="1"/>
          </p:cNvSpPr>
          <p:nvPr>
            <p:ph type="ftr" sz="quarter" idx="11"/>
          </p:nvPr>
        </p:nvSpPr>
        <p:spPr/>
        <p:txBody>
          <a:bodyPr/>
          <a:lstStyle/>
          <a:p>
            <a:r>
              <a:rPr lang="en-US"/>
              <a:t>PRESENTATION TITLE</a:t>
            </a:r>
            <a:endParaRPr lang="en-US" dirty="0"/>
          </a:p>
        </p:txBody>
      </p:sp>
      <p:sp>
        <p:nvSpPr>
          <p:cNvPr id="8" name="Slide Number Placeholder 7"/>
          <p:cNvSpPr>
            <a:spLocks noGrp="1"/>
          </p:cNvSpPr>
          <p:nvPr>
            <p:ph type="sldNum" sz="quarter" idx="12"/>
          </p:nvPr>
        </p:nvSpPr>
        <p:spPr/>
        <p:txBody>
          <a:bodyPr/>
          <a:lstStyle/>
          <a:p>
            <a:fld id="{294A09A9-5501-47C1-A89A-A340965A2BE2}" type="slidenum">
              <a:rPr lang="en-US" smtClean="0"/>
            </a:fld>
            <a:endParaRPr lang="en-US" dirty="0"/>
          </a:p>
        </p:txBody>
      </p:sp>
    </p:spTree>
  </p:cSld>
  <p:clrMapOvr>
    <a:masterClrMapping/>
  </p:clrMapOvr>
  <p:transition spd="slow">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67494" y="1059400"/>
            <a:ext cx="6245912" cy="2387600"/>
          </a:xfrm>
        </p:spPr>
        <p:txBody>
          <a:bodyPr/>
          <a:lstStyle/>
          <a:p>
            <a:r>
              <a:rPr lang="vi-VN" dirty="0"/>
              <a:t>Thanks everyone.</a:t>
            </a:r>
            <a:endParaRPr lang="en-US" dirty="0"/>
          </a:p>
        </p:txBody>
      </p:sp>
      <p:sp>
        <p:nvSpPr>
          <p:cNvPr id="4" name="Text Placeholder 3"/>
          <p:cNvSpPr>
            <a:spLocks noGrp="1"/>
          </p:cNvSpPr>
          <p:nvPr>
            <p:ph type="subTitle" idx="1"/>
          </p:nvPr>
        </p:nvSpPr>
        <p:spPr>
          <a:xfrm>
            <a:off x="1167494" y="3539075"/>
            <a:ext cx="6245912" cy="1406101"/>
          </a:xfrm>
        </p:spPr>
        <p:txBody>
          <a:bodyPr vert="horz" lIns="91440" tIns="45720" rIns="91440" bIns="45720" rtlCol="0" anchor="t">
            <a:normAutofit/>
          </a:bodyPr>
          <a:lstStyle/>
          <a:p>
            <a:r>
              <a:rPr lang="vi-VN" dirty="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Nội Dung Chính</a:t>
            </a:r>
            <a:endParaRPr lang="en-AU" dirty="0"/>
          </a:p>
        </p:txBody>
      </p:sp>
      <p:sp>
        <p:nvSpPr>
          <p:cNvPr id="3" name="Content Placeholder 2"/>
          <p:cNvSpPr>
            <a:spLocks noGrp="1"/>
          </p:cNvSpPr>
          <p:nvPr>
            <p:ph idx="1"/>
          </p:nvPr>
        </p:nvSpPr>
        <p:spPr>
          <a:xfrm>
            <a:off x="1167493" y="2087563"/>
            <a:ext cx="9779182" cy="4174341"/>
          </a:xfrm>
        </p:spPr>
        <p:txBody>
          <a:bodyPr/>
          <a:lstStyle/>
          <a:p>
            <a:pPr marL="514350" indent="-514350">
              <a:buAutoNum type="arabicPeriod"/>
            </a:pPr>
            <a:r>
              <a:rPr lang="vi-VN" sz="3600" b="1" dirty="0">
                <a:solidFill>
                  <a:srgbClr val="C00000"/>
                </a:solidFill>
                <a:cs typeface="AngsanaUPC" panose="02020603050405020304" pitchFamily="18" charset="-34"/>
              </a:rPr>
              <a:t>Phân Chia Công Việc</a:t>
            </a:r>
            <a:endParaRPr lang="vi-VN" sz="3600" b="1" dirty="0">
              <a:solidFill>
                <a:srgbClr val="C00000"/>
              </a:solidFill>
              <a:cs typeface="AngsanaUPC" panose="02020603050405020304" pitchFamily="18" charset="-34"/>
            </a:endParaRPr>
          </a:p>
          <a:p>
            <a:pPr marL="514350" indent="-514350">
              <a:buAutoNum type="arabicPeriod"/>
            </a:pPr>
            <a:r>
              <a:rPr lang="vi-VN" sz="3600" b="1" dirty="0">
                <a:solidFill>
                  <a:srgbClr val="C00000"/>
                </a:solidFill>
                <a:cs typeface="AngsanaUPC" panose="02020603050405020304" pitchFamily="18" charset="-34"/>
              </a:rPr>
              <a:t>Giới Thiệu Thành Viên</a:t>
            </a:r>
            <a:endParaRPr lang="vi-VN" sz="3600" b="1" dirty="0">
              <a:solidFill>
                <a:srgbClr val="C00000"/>
              </a:solidFill>
              <a:cs typeface="AngsanaUPC" panose="02020603050405020304" pitchFamily="18" charset="-34"/>
            </a:endParaRPr>
          </a:p>
          <a:p>
            <a:pPr marL="514350" indent="-514350">
              <a:buAutoNum type="arabicPeriod"/>
            </a:pPr>
            <a:r>
              <a:rPr lang="vi-VN" sz="3600" b="1" dirty="0">
                <a:solidFill>
                  <a:srgbClr val="C00000"/>
                </a:solidFill>
                <a:cs typeface="AngsanaUPC" panose="02020603050405020304" pitchFamily="18" charset="-34"/>
              </a:rPr>
              <a:t>Tiến trình</a:t>
            </a:r>
            <a:endParaRPr lang="vi-VN" sz="3600" b="1" dirty="0">
              <a:solidFill>
                <a:srgbClr val="C00000"/>
              </a:solidFill>
              <a:cs typeface="AngsanaUPC" panose="02020603050405020304" pitchFamily="18" charset="-34"/>
            </a:endParaRPr>
          </a:p>
          <a:p>
            <a:pPr marL="514350" indent="-514350">
              <a:buAutoNum type="arabicPeriod"/>
            </a:pPr>
            <a:r>
              <a:rPr lang="vi-VN" sz="3600" b="1" dirty="0">
                <a:solidFill>
                  <a:srgbClr val="C00000"/>
                </a:solidFill>
                <a:cs typeface="AngsanaUPC" panose="02020603050405020304" pitchFamily="18" charset="-34"/>
              </a:rPr>
              <a:t>Giới thiệu Chi tiết</a:t>
            </a:r>
            <a:endParaRPr lang="vi-VN" sz="3600" b="1" dirty="0">
              <a:solidFill>
                <a:srgbClr val="C00000"/>
              </a:solidFill>
              <a:cs typeface="AngsanaUPC" panose="02020603050405020304" pitchFamily="18" charset="-34"/>
            </a:endParaRPr>
          </a:p>
          <a:p>
            <a:pPr marL="514350" indent="-514350">
              <a:buAutoNum type="arabicPeriod"/>
            </a:pPr>
            <a:r>
              <a:rPr lang="vi-VN" sz="3600" b="1" dirty="0">
                <a:solidFill>
                  <a:srgbClr val="C00000"/>
                </a:solidFill>
                <a:cs typeface="AngsanaUPC" panose="02020603050405020304" pitchFamily="18" charset="-34"/>
              </a:rPr>
              <a:t>Các Vấn đề </a:t>
            </a:r>
            <a:endParaRPr lang="vi-VN" sz="3600" b="1" dirty="0">
              <a:solidFill>
                <a:srgbClr val="C00000"/>
              </a:solidFill>
              <a:cs typeface="AngsanaUPC" panose="02020603050405020304" pitchFamily="18" charset="-34"/>
            </a:endParaRPr>
          </a:p>
          <a:p>
            <a:pPr marL="514350" indent="-514350">
              <a:buAutoNum type="arabicPeriod"/>
            </a:pPr>
            <a:r>
              <a:rPr lang="vi-VN" sz="3600" b="1" dirty="0">
                <a:solidFill>
                  <a:srgbClr val="C00000"/>
                </a:solidFill>
                <a:cs typeface="AngsanaUPC" panose="02020603050405020304" pitchFamily="18" charset="-34"/>
              </a:rPr>
              <a:t>Kết thúc. </a:t>
            </a:r>
            <a:endParaRPr lang="vi-VN" sz="3600" b="1" dirty="0">
              <a:solidFill>
                <a:srgbClr val="C00000"/>
              </a:solidFill>
              <a:cs typeface="AngsanaUPC" panose="02020603050405020304" pitchFamily="18" charset="-34"/>
            </a:endParaRPr>
          </a:p>
          <a:p>
            <a:pPr marL="514350" indent="-514350">
              <a:buAutoNum type="arabicPeriod"/>
            </a:pPr>
            <a:endParaRPr lang="vi-VN" dirty="0"/>
          </a:p>
          <a:p>
            <a:pPr marL="514350" indent="-514350">
              <a:buAutoNum type="arabicPeriod"/>
            </a:pPr>
            <a:endParaRPr lang="vi-VN" dirty="0"/>
          </a:p>
          <a:p>
            <a:pPr marL="514350" indent="-514350">
              <a:buAutoNum type="arabicPeriod"/>
            </a:pPr>
            <a:endParaRPr lang="en-AU" dirty="0"/>
          </a:p>
        </p:txBody>
      </p:sp>
      <p:sp>
        <p:nvSpPr>
          <p:cNvPr id="4" name="Date Placeholder 3"/>
          <p:cNvSpPr>
            <a:spLocks noGrp="1"/>
          </p:cNvSpPr>
          <p:nvPr>
            <p:ph type="dt" sz="half" idx="2"/>
          </p:nvPr>
        </p:nvSpPr>
        <p:spPr/>
        <p:txBody>
          <a:bodyPr/>
          <a:lstStyle/>
          <a:p>
            <a:fld id="{8CE9AC2A-20AD-8C48-B5EB-B5322BDBCDEE}" type="datetime1">
              <a:rPr lang="en-US" smtClean="0"/>
            </a:fld>
            <a:endParaRPr lang="en-US" dirty="0"/>
          </a:p>
        </p:txBody>
      </p:sp>
      <p:sp>
        <p:nvSpPr>
          <p:cNvPr id="5" name="Footer Placeholder 4"/>
          <p:cNvSpPr>
            <a:spLocks noGrp="1"/>
          </p:cNvSpPr>
          <p:nvPr>
            <p:ph type="ftr" sz="quarter" idx="3"/>
          </p:nvPr>
        </p:nvSpPr>
        <p:spPr/>
        <p:txBody>
          <a:bodyPr/>
          <a:lstStyle/>
          <a:p>
            <a:r>
              <a:rPr lang="en-US"/>
              <a:t>PRESENTATION TITLE</a:t>
            </a:r>
            <a:endParaRPr lang="en-US" dirty="0"/>
          </a:p>
        </p:txBody>
      </p:sp>
      <p:sp>
        <p:nvSpPr>
          <p:cNvPr id="6" name="Slide Number Placeholder 5"/>
          <p:cNvSpPr>
            <a:spLocks noGrp="1"/>
          </p:cNvSpPr>
          <p:nvPr>
            <p:ph type="sldNum" sz="quarter" idx="4"/>
          </p:nvPr>
        </p:nvSpPr>
        <p:spPr/>
        <p:txBody>
          <a:bodyPr/>
          <a:lstStyle/>
          <a:p>
            <a:fld id="{294A09A9-5501-47C1-A89A-A340965A2BE2}"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492" y="381000"/>
            <a:ext cx="9779183" cy="1325563"/>
          </a:xfrm>
        </p:spPr>
        <p:txBody>
          <a:bodyPr>
            <a:normAutofit fontScale="90000"/>
          </a:bodyPr>
          <a:lstStyle/>
          <a:p>
            <a:r>
              <a:rPr lang="vi-VN" dirty="0"/>
              <a:t>Công việc Được Phân Chia</a:t>
            </a:r>
            <a:r>
              <a:rPr lang="en-US" dirty="0"/>
              <a:t> </a:t>
            </a:r>
            <a:br>
              <a:rPr lang="vi-VN" dirty="0"/>
            </a:br>
            <a:r>
              <a:rPr lang="vi-VN" sz="2000" dirty="0">
                <a:solidFill>
                  <a:schemeClr val="accent6">
                    <a:lumMod val="75000"/>
                  </a:schemeClr>
                </a:solidFill>
              </a:rPr>
              <a:t>1: Trương Quang Huy                                                   4:Đoàn Kim Tâm</a:t>
            </a:r>
            <a:br>
              <a:rPr lang="vi-VN" sz="2000" dirty="0">
                <a:solidFill>
                  <a:schemeClr val="accent6">
                    <a:lumMod val="75000"/>
                  </a:schemeClr>
                </a:solidFill>
              </a:rPr>
            </a:br>
            <a:r>
              <a:rPr lang="vi-VN" sz="2000" dirty="0">
                <a:solidFill>
                  <a:schemeClr val="accent6">
                    <a:lumMod val="75000"/>
                  </a:schemeClr>
                </a:solidFill>
              </a:rPr>
              <a:t>2:Lê Minh Khang 				          5: Nguyễn Đức Minh</a:t>
            </a:r>
            <a:br>
              <a:rPr lang="vi-VN" sz="2000" dirty="0">
                <a:solidFill>
                  <a:schemeClr val="accent6">
                    <a:lumMod val="75000"/>
                  </a:schemeClr>
                </a:solidFill>
              </a:rPr>
            </a:br>
            <a:r>
              <a:rPr lang="vi-VN" sz="2000" dirty="0">
                <a:solidFill>
                  <a:schemeClr val="accent6">
                    <a:lumMod val="75000"/>
                  </a:schemeClr>
                </a:solidFill>
              </a:rPr>
              <a:t>3: Huỳnh Quốc Việt</a:t>
            </a:r>
            <a:endParaRPr lang="en-US" dirty="0">
              <a:solidFill>
                <a:schemeClr val="accent6">
                  <a:lumMod val="75000"/>
                </a:schemeClr>
              </a:solidFill>
            </a:endParaRPr>
          </a:p>
        </p:txBody>
      </p:sp>
      <p:graphicFrame>
        <p:nvGraphicFramePr>
          <p:cNvPr id="6" name="Content Placeholder 3" descr="Timeline Placeholder "/>
          <p:cNvGraphicFramePr>
            <a:graphicFrameLocks noGrp="1" noChangeAspect="1"/>
          </p:cNvGraphicFramePr>
          <p:nvPr/>
        </p:nvGraphicFramePr>
        <p:xfrm>
          <a:off x="1251312" y="2082555"/>
          <a:ext cx="9689375" cy="394087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TextBox 3"/>
          <p:cNvSpPr txBox="1"/>
          <p:nvPr/>
        </p:nvSpPr>
        <p:spPr>
          <a:xfrm>
            <a:off x="2042809" y="2674641"/>
            <a:ext cx="350196" cy="646331"/>
          </a:xfrm>
          <a:prstGeom prst="rect">
            <a:avLst/>
          </a:prstGeom>
          <a:noFill/>
        </p:spPr>
        <p:txBody>
          <a:bodyPr wrap="square" rtlCol="0">
            <a:spAutoFit/>
          </a:bodyPr>
          <a:lstStyle/>
          <a:p>
            <a:pPr algn="ctr"/>
            <a:r>
              <a:rPr lang="vi-VN" sz="3600" b="1" dirty="0">
                <a:solidFill>
                  <a:schemeClr val="bg1"/>
                </a:solidFill>
                <a:latin typeface="Tenorite" pitchFamily="2" charset="0"/>
              </a:rPr>
              <a:t>1</a:t>
            </a:r>
            <a:endParaRPr lang="en-US" sz="3600" b="1" dirty="0">
              <a:solidFill>
                <a:schemeClr val="bg1"/>
              </a:solidFill>
              <a:latin typeface="Tenorite" pitchFamily="2" charset="0"/>
            </a:endParaRPr>
          </a:p>
        </p:txBody>
      </p:sp>
      <p:sp>
        <p:nvSpPr>
          <p:cNvPr id="7" name="TextBox 6"/>
          <p:cNvSpPr txBox="1"/>
          <p:nvPr/>
        </p:nvSpPr>
        <p:spPr>
          <a:xfrm>
            <a:off x="40022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2</a:t>
            </a:r>
            <a:endParaRPr lang="en-US" sz="3600" b="1" dirty="0">
              <a:solidFill>
                <a:schemeClr val="bg1"/>
              </a:solidFill>
              <a:latin typeface="Tenorite" pitchFamily="2" charset="0"/>
            </a:endParaRPr>
          </a:p>
        </p:txBody>
      </p:sp>
      <p:sp>
        <p:nvSpPr>
          <p:cNvPr id="8" name="TextBox 7"/>
          <p:cNvSpPr txBox="1"/>
          <p:nvPr/>
        </p:nvSpPr>
        <p:spPr>
          <a:xfrm>
            <a:off x="59326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3</a:t>
            </a:r>
            <a:endParaRPr lang="en-US" sz="3600" b="1" dirty="0">
              <a:solidFill>
                <a:schemeClr val="bg1"/>
              </a:solidFill>
              <a:latin typeface="Tenorite" pitchFamily="2" charset="0"/>
            </a:endParaRPr>
          </a:p>
        </p:txBody>
      </p:sp>
      <p:sp>
        <p:nvSpPr>
          <p:cNvPr id="9" name="TextBox 8"/>
          <p:cNvSpPr txBox="1"/>
          <p:nvPr/>
        </p:nvSpPr>
        <p:spPr>
          <a:xfrm>
            <a:off x="7863038"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4</a:t>
            </a:r>
            <a:endParaRPr lang="en-US" sz="3600" b="1" dirty="0">
              <a:solidFill>
                <a:schemeClr val="bg1"/>
              </a:solidFill>
              <a:latin typeface="Tenorite" pitchFamily="2" charset="0"/>
            </a:endParaRPr>
          </a:p>
        </p:txBody>
      </p:sp>
      <p:sp>
        <p:nvSpPr>
          <p:cNvPr id="10" name="TextBox 9"/>
          <p:cNvSpPr txBox="1"/>
          <p:nvPr/>
        </p:nvSpPr>
        <p:spPr>
          <a:xfrm>
            <a:off x="9807953" y="2674641"/>
            <a:ext cx="350196" cy="646331"/>
          </a:xfrm>
          <a:prstGeom prst="rect">
            <a:avLst/>
          </a:prstGeom>
          <a:noFill/>
        </p:spPr>
        <p:txBody>
          <a:bodyPr wrap="square" rtlCol="0">
            <a:spAutoFit/>
          </a:bodyPr>
          <a:lstStyle/>
          <a:p>
            <a:pPr algn="ctr"/>
            <a:r>
              <a:rPr lang="en-US" sz="3600" b="1" dirty="0">
                <a:solidFill>
                  <a:schemeClr val="bg1"/>
                </a:solidFill>
                <a:latin typeface="Tenorite" pitchFamily="2" charset="0"/>
              </a:rPr>
              <a:t>5</a:t>
            </a:r>
            <a:endParaRPr lang="en-US" sz="3600" b="1" dirty="0">
              <a:solidFill>
                <a:schemeClr val="bg1"/>
              </a:solidFill>
              <a:latin typeface="Tenorite" pitchFamily="2" charset="0"/>
            </a:endParaRPr>
          </a:p>
        </p:txBody>
      </p:sp>
      <p:sp>
        <p:nvSpPr>
          <p:cNvPr id="3" name="Date Placeholder 2"/>
          <p:cNvSpPr>
            <a:spLocks noGrp="1"/>
          </p:cNvSpPr>
          <p:nvPr>
            <p:ph type="dt" sz="half" idx="2"/>
          </p:nvPr>
        </p:nvSpPr>
        <p:spPr>
          <a:xfrm>
            <a:off x="381000" y="6356350"/>
            <a:ext cx="1701018" cy="365125"/>
          </a:xfrm>
        </p:spPr>
        <p:txBody>
          <a:bodyPr/>
          <a:lstStyle/>
          <a:p>
            <a:fld id="{D5E2F4D9-1A6B-894D-9E7D-8548C879BC04}" type="datetime1">
              <a:rPr lang="en-US" smtClean="0"/>
            </a:fld>
            <a:endParaRPr lang="en-US" dirty="0"/>
          </a:p>
        </p:txBody>
      </p:sp>
      <p:sp>
        <p:nvSpPr>
          <p:cNvPr id="11" name="Footer Placeholder 10"/>
          <p:cNvSpPr>
            <a:spLocks noGrp="1"/>
          </p:cNvSpPr>
          <p:nvPr>
            <p:ph type="ftr" sz="quarter" idx="3"/>
          </p:nvPr>
        </p:nvSpPr>
        <p:spPr>
          <a:xfrm>
            <a:off x="4038600" y="6356350"/>
            <a:ext cx="4114800" cy="365125"/>
          </a:xfrm>
        </p:spPr>
        <p:txBody>
          <a:bodyPr/>
          <a:lstStyle/>
          <a:p>
            <a:r>
              <a:rPr lang="en-US" dirty="0"/>
              <a:t>PRESENTATION TITLE</a:t>
            </a:r>
            <a:endParaRPr lang="en-US" dirty="0"/>
          </a:p>
        </p:txBody>
      </p:sp>
      <p:sp>
        <p:nvSpPr>
          <p:cNvPr id="12" name="Slide Number Placeholder 11"/>
          <p:cNvSpPr>
            <a:spLocks noGrp="1"/>
          </p:cNvSpPr>
          <p:nvPr>
            <p:ph type="sldNum" sz="quarter" idx="4"/>
          </p:nvPr>
        </p:nvSpPr>
        <p:spPr>
          <a:xfrm>
            <a:off x="10153276" y="6356350"/>
            <a:ext cx="1657723" cy="365125"/>
          </a:xfrm>
        </p:spPr>
        <p:txBody>
          <a:bodyPr/>
          <a:lstStyle/>
          <a:p>
            <a:fld id="{294A09A9-5501-47C1-A89A-A340965A2BE2}" type="slidenum">
              <a:rPr lang="en-US" smtClean="0"/>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0749" y="381000"/>
            <a:ext cx="3877519" cy="1325563"/>
          </a:xfrm>
        </p:spPr>
        <p:txBody>
          <a:bodyPr/>
          <a:lstStyle/>
          <a:p>
            <a:r>
              <a:rPr lang="vi-VN" sz="6600" dirty="0">
                <a:effectLst>
                  <a:outerShdw blurRad="38100" dist="38100" dir="2700000" algn="tl">
                    <a:srgbClr val="000000">
                      <a:alpha val="43137"/>
                    </a:srgbClr>
                  </a:outerShdw>
                </a:effectLst>
              </a:rPr>
              <a:t>Members</a:t>
            </a:r>
            <a:endParaRPr lang="en-US" sz="6600"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167493" y="2523281"/>
            <a:ext cx="9779182" cy="2861001"/>
          </a:xfrm>
        </p:spPr>
        <p:txBody>
          <a:bodyPr vert="horz" lIns="91440" tIns="45720" rIns="91440" bIns="45720" rtlCol="0" anchor="t">
            <a:normAutofit/>
          </a:bodyPr>
          <a:lstStyle/>
          <a:p>
            <a:r>
              <a:rPr lang="vi-VN" sz="3200" b="1" dirty="0"/>
              <a:t>Trương Quang Huy                   : Ps21216</a:t>
            </a:r>
            <a:endParaRPr lang="vi-VN" sz="3200" b="1" dirty="0"/>
          </a:p>
          <a:p>
            <a:r>
              <a:rPr lang="vi-VN" sz="3200" b="1" dirty="0"/>
              <a:t>Lê Minh Khang                          :Ps25822</a:t>
            </a:r>
            <a:endParaRPr lang="vi-VN" sz="3200" b="1" dirty="0"/>
          </a:p>
          <a:p>
            <a:r>
              <a:rPr lang="vi-VN" sz="3200" b="1" dirty="0"/>
              <a:t>Đoàn Kim Tâm                          : Ps25761</a:t>
            </a:r>
            <a:endParaRPr lang="vi-VN" sz="3200" b="1" dirty="0"/>
          </a:p>
          <a:p>
            <a:r>
              <a:rPr lang="vi-VN" sz="3200" b="1" dirty="0"/>
              <a:t>Huỳnh Quốc Việt                        : Ps21208</a:t>
            </a:r>
            <a:endParaRPr lang="en-US" sz="3200" b="1" dirty="0"/>
          </a:p>
          <a:p>
            <a:r>
              <a:rPr lang="vi-VN" sz="3200" b="1" dirty="0"/>
              <a:t>Nguyễn Đức Minh                      : Ps22270</a:t>
            </a:r>
            <a:endParaRPr lang="en-US" sz="3200" b="1" dirty="0"/>
          </a:p>
          <a:p>
            <a:endParaRPr lang="en-US" dirty="0"/>
          </a:p>
          <a:p>
            <a:endParaRPr lang="en-US" dirty="0"/>
          </a:p>
        </p:txBody>
      </p:sp>
      <p:sp>
        <p:nvSpPr>
          <p:cNvPr id="4" name="Date Placeholder 3"/>
          <p:cNvSpPr>
            <a:spLocks noGrp="1"/>
          </p:cNvSpPr>
          <p:nvPr>
            <p:ph type="dt" sz="half" idx="2"/>
          </p:nvPr>
        </p:nvSpPr>
        <p:spPr>
          <a:xfrm>
            <a:off x="381000" y="6356350"/>
            <a:ext cx="2743200" cy="365125"/>
          </a:xfrm>
        </p:spPr>
        <p:txBody>
          <a:bodyPr/>
          <a:lstStyle/>
          <a:p>
            <a:fld id="{495D8227-9DE4-4D42-8C1B-E10C828BC634}" type="datetime1">
              <a:rPr lang="en-US" smtClean="0"/>
            </a:fld>
            <a:endParaRPr lang="en-US" dirty="0"/>
          </a:p>
        </p:txBody>
      </p:sp>
      <p:sp>
        <p:nvSpPr>
          <p:cNvPr id="5" name="Footer Placeholder 4"/>
          <p:cNvSpPr>
            <a:spLocks noGrp="1"/>
          </p:cNvSpPr>
          <p:nvPr>
            <p:ph type="ftr" sz="quarter" idx="3"/>
          </p:nvPr>
        </p:nvSpPr>
        <p:spPr>
          <a:xfrm>
            <a:off x="4038600" y="6356350"/>
            <a:ext cx="4114800" cy="365125"/>
          </a:xfrm>
        </p:spPr>
        <p:txBody>
          <a:bodyPr/>
          <a:lstStyle/>
          <a:p>
            <a:r>
              <a:rPr lang="en-US" dirty="0"/>
              <a:t>PRESENTATION TITLE</a:t>
            </a:r>
            <a:endParaRPr lang="en-US" dirty="0"/>
          </a:p>
        </p:txBody>
      </p:sp>
      <p:sp>
        <p:nvSpPr>
          <p:cNvPr id="6" name="Slide Number Placeholder 5"/>
          <p:cNvSpPr>
            <a:spLocks noGrp="1"/>
          </p:cNvSpPr>
          <p:nvPr>
            <p:ph type="sldNum" sz="quarter" idx="4"/>
          </p:nvPr>
        </p:nvSpPr>
        <p:spPr>
          <a:xfrm>
            <a:off x="10153276" y="6356350"/>
            <a:ext cx="1657723" cy="365125"/>
          </a:xfrm>
        </p:spPr>
        <p:txBody>
          <a:bodyPr/>
          <a:lstStyle/>
          <a:p>
            <a:fld id="{294A09A9-5501-47C1-A89A-A340965A2BE2}" type="slidenum">
              <a:rPr lang="en-US" smtClean="0"/>
            </a:fld>
            <a:endParaRPr 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Trương Quang Huy(leader)</a:t>
            </a:r>
            <a:endParaRPr lang="en-AU" dirty="0"/>
          </a:p>
        </p:txBody>
      </p:sp>
      <p:sp>
        <p:nvSpPr>
          <p:cNvPr id="4" name="Date Placeholder 3"/>
          <p:cNvSpPr>
            <a:spLocks noGrp="1"/>
          </p:cNvSpPr>
          <p:nvPr>
            <p:ph type="dt" sz="half" idx="2"/>
          </p:nvPr>
        </p:nvSpPr>
        <p:spPr/>
        <p:txBody>
          <a:bodyPr/>
          <a:lstStyle/>
          <a:p>
            <a:fld id="{7E7AB22C-8B7E-9B4A-8C65-396C3C874D86}" type="datetime1">
              <a:rPr lang="en-US" smtClean="0"/>
            </a:fld>
            <a:endParaRPr lang="en-US" dirty="0"/>
          </a:p>
        </p:txBody>
      </p:sp>
      <p:sp>
        <p:nvSpPr>
          <p:cNvPr id="5" name="Footer Placeholder 4"/>
          <p:cNvSpPr>
            <a:spLocks noGrp="1"/>
          </p:cNvSpPr>
          <p:nvPr>
            <p:ph type="ftr" sz="quarter" idx="3"/>
          </p:nvPr>
        </p:nvSpPr>
        <p:spPr/>
        <p:txBody>
          <a:bodyPr/>
          <a:lstStyle/>
          <a:p>
            <a:r>
              <a:rPr lang="en-US"/>
              <a:t>PRESENTATION TITLE</a:t>
            </a:r>
            <a:endParaRPr lang="en-US" dirty="0"/>
          </a:p>
        </p:txBody>
      </p:sp>
      <p:sp>
        <p:nvSpPr>
          <p:cNvPr id="6" name="Slide Number Placeholder 5"/>
          <p:cNvSpPr>
            <a:spLocks noGrp="1"/>
          </p:cNvSpPr>
          <p:nvPr>
            <p:ph type="sldNum" sz="quarter" idx="4"/>
          </p:nvPr>
        </p:nvSpPr>
        <p:spPr/>
        <p:txBody>
          <a:bodyPr/>
          <a:lstStyle/>
          <a:p>
            <a:fld id="{294A09A9-5501-47C1-A89A-A340965A2BE2}" type="slidenum">
              <a:rPr lang="en-US" smtClean="0"/>
            </a:fld>
            <a:endParaRPr lang="en-US" dirty="0"/>
          </a:p>
        </p:txBody>
      </p:sp>
      <p:pic>
        <p:nvPicPr>
          <p:cNvPr id="7" name="Picture Placeholder 15"/>
          <p:cNvPicPr>
            <a:picLocks noGrp="1" noChangeAspect="1"/>
          </p:cNvPicPr>
          <p:nvPr>
            <p:ph idx="1"/>
          </p:nvPr>
        </p:nvPicPr>
        <p:blipFill>
          <a:blip r:embed="rId1"/>
          <a:srcRect/>
          <a:stretch>
            <a:fillRect/>
          </a:stretch>
        </p:blipFill>
        <p:spPr>
          <a:xfrm>
            <a:off x="1894477" y="2087563"/>
            <a:ext cx="2659472" cy="3367087"/>
          </a:xfrm>
          <a:prstGeom prst="ellipse">
            <a:avLst/>
          </a:prstGeom>
          <a:ln>
            <a:noFill/>
          </a:ln>
          <a:effectLst>
            <a:softEdge rad="112500"/>
          </a:effectLst>
        </p:spPr>
      </p:pic>
      <p:sp>
        <p:nvSpPr>
          <p:cNvPr id="8" name="TextBox 7"/>
          <p:cNvSpPr txBox="1"/>
          <p:nvPr/>
        </p:nvSpPr>
        <p:spPr>
          <a:xfrm>
            <a:off x="6516546" y="2087563"/>
            <a:ext cx="4849793" cy="3170099"/>
          </a:xfrm>
          <a:prstGeom prst="rect">
            <a:avLst/>
          </a:prstGeom>
          <a:noFill/>
        </p:spPr>
        <p:txBody>
          <a:bodyPr wrap="square" rtlCol="0">
            <a:spAutoFit/>
          </a:bodyPr>
          <a:lstStyle/>
          <a:p>
            <a:r>
              <a:rPr lang="vi-VN" sz="2000" dirty="0"/>
              <a:t>Lên Ý tưởng: Hỗ trợ viết code trang giao diện trang chủ. Trang user.</a:t>
            </a:r>
            <a:endParaRPr lang="vi-VN" sz="2000" dirty="0"/>
          </a:p>
          <a:p>
            <a:r>
              <a:rPr lang="vi-VN" sz="2000" dirty="0">
                <a:solidFill>
                  <a:srgbClr val="FF0000"/>
                </a:solidFill>
              </a:rPr>
              <a:t>**</a:t>
            </a:r>
            <a:r>
              <a:rPr lang="vi-VN" sz="2000" dirty="0"/>
              <a:t>Theo dõi các thành viên làm việc.</a:t>
            </a:r>
            <a:endParaRPr lang="vi-VN" sz="2000" dirty="0"/>
          </a:p>
          <a:p>
            <a:r>
              <a:rPr lang="vi-VN" sz="2000" dirty="0"/>
              <a:t>Tạo trang admin. </a:t>
            </a:r>
            <a:endParaRPr lang="vi-VN" sz="2000" dirty="0"/>
          </a:p>
          <a:p>
            <a:r>
              <a:rPr lang="vi-VN" sz="2000" dirty="0"/>
              <a:t>Database: </a:t>
            </a:r>
            <a:endParaRPr lang="vi-VN" sz="2000" dirty="0"/>
          </a:p>
          <a:p>
            <a:r>
              <a:rPr lang="vi-VN" sz="2000" dirty="0"/>
              <a:t>Chỉnh sửa người dùng(tài khoản).</a:t>
            </a:r>
            <a:endParaRPr lang="vi-VN" sz="2000" dirty="0"/>
          </a:p>
          <a:p>
            <a:r>
              <a:rPr lang="vi-VN" sz="2000" dirty="0"/>
              <a:t>Phần admin. </a:t>
            </a:r>
            <a:endParaRPr lang="vi-VN" sz="2000" dirty="0"/>
          </a:p>
          <a:p>
            <a:r>
              <a:rPr lang="vi-VN" sz="2000" dirty="0"/>
              <a:t>Kiểm lỗi.</a:t>
            </a:r>
            <a:endParaRPr lang="vi-VN" sz="2000" dirty="0"/>
          </a:p>
          <a:p>
            <a:r>
              <a:rPr lang="vi-VN" sz="2000" dirty="0"/>
              <a:t>Thêm sửa Xóa, sản phẩm. </a:t>
            </a:r>
            <a:endParaRPr lang="vi-VN" sz="2000" dirty="0"/>
          </a:p>
          <a:p>
            <a:r>
              <a:rPr lang="vi-VN" sz="2000" dirty="0"/>
              <a:t>Hỗ trợ team phần đăng kí đăng nhập.</a:t>
            </a:r>
            <a:endParaRPr lang="en-AU" sz="2000" dirty="0">
              <a:latin typeface="Berlin Sans FB" panose="020E0602020502020306"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Lê Minh Khang</a:t>
            </a:r>
            <a:endParaRPr lang="en-AU" dirty="0"/>
          </a:p>
        </p:txBody>
      </p:sp>
      <p:sp>
        <p:nvSpPr>
          <p:cNvPr id="4" name="Date Placeholder 3"/>
          <p:cNvSpPr>
            <a:spLocks noGrp="1"/>
          </p:cNvSpPr>
          <p:nvPr>
            <p:ph type="dt" sz="half" idx="2"/>
          </p:nvPr>
        </p:nvSpPr>
        <p:spPr/>
        <p:txBody>
          <a:bodyPr/>
          <a:lstStyle/>
          <a:p>
            <a:fld id="{7E7AB22C-8B7E-9B4A-8C65-396C3C874D86}" type="datetime1">
              <a:rPr lang="en-US" smtClean="0"/>
            </a:fld>
            <a:endParaRPr lang="en-US" dirty="0"/>
          </a:p>
        </p:txBody>
      </p:sp>
      <p:sp>
        <p:nvSpPr>
          <p:cNvPr id="5" name="Footer Placeholder 4"/>
          <p:cNvSpPr>
            <a:spLocks noGrp="1"/>
          </p:cNvSpPr>
          <p:nvPr>
            <p:ph type="ftr" sz="quarter" idx="3"/>
          </p:nvPr>
        </p:nvSpPr>
        <p:spPr/>
        <p:txBody>
          <a:bodyPr/>
          <a:lstStyle/>
          <a:p>
            <a:r>
              <a:rPr lang="en-US"/>
              <a:t>PRESENTATION TITLE</a:t>
            </a:r>
            <a:endParaRPr lang="en-US" dirty="0"/>
          </a:p>
        </p:txBody>
      </p:sp>
      <p:sp>
        <p:nvSpPr>
          <p:cNvPr id="6" name="Slide Number Placeholder 5"/>
          <p:cNvSpPr>
            <a:spLocks noGrp="1"/>
          </p:cNvSpPr>
          <p:nvPr>
            <p:ph type="sldNum" sz="quarter" idx="4"/>
          </p:nvPr>
        </p:nvSpPr>
        <p:spPr/>
        <p:txBody>
          <a:bodyPr/>
          <a:lstStyle/>
          <a:p>
            <a:fld id="{294A09A9-5501-47C1-A89A-A340965A2BE2}" type="slidenum">
              <a:rPr lang="en-US" smtClean="0"/>
            </a:fld>
            <a:endParaRPr lang="en-US" dirty="0"/>
          </a:p>
        </p:txBody>
      </p:sp>
      <p:sp>
        <p:nvSpPr>
          <p:cNvPr id="8" name="TextBox 7"/>
          <p:cNvSpPr txBox="1"/>
          <p:nvPr/>
        </p:nvSpPr>
        <p:spPr>
          <a:xfrm>
            <a:off x="6724890" y="2087562"/>
            <a:ext cx="4849793" cy="2585323"/>
          </a:xfrm>
          <a:prstGeom prst="rect">
            <a:avLst/>
          </a:prstGeom>
          <a:noFill/>
        </p:spPr>
        <p:txBody>
          <a:bodyPr wrap="square" rtlCol="0">
            <a:spAutoFit/>
          </a:bodyPr>
          <a:lstStyle/>
          <a:p>
            <a:r>
              <a:rPr lang="vi-VN" dirty="0"/>
              <a:t>Xây dựng trang giỏ Hàng, Trang sản phẩm yêu thích, chi tiết sản phẩm. Tạo phần add cart </a:t>
            </a:r>
            <a:endParaRPr lang="vi-VN" dirty="0"/>
          </a:p>
          <a:p>
            <a:r>
              <a:rPr lang="vi-VN" dirty="0"/>
              <a:t>Hỗ trợ làm word.</a:t>
            </a:r>
            <a:endParaRPr lang="vi-VN" dirty="0"/>
          </a:p>
          <a:p>
            <a:r>
              <a:rPr lang="vi-VN" dirty="0"/>
              <a:t>Database: </a:t>
            </a:r>
            <a:endParaRPr lang="vi-VN" dirty="0"/>
          </a:p>
          <a:p>
            <a:r>
              <a:rPr lang="vi-VN" dirty="0"/>
              <a:t>Phần doanh mục.</a:t>
            </a:r>
            <a:endParaRPr lang="vi-VN" dirty="0"/>
          </a:p>
          <a:p>
            <a:r>
              <a:rPr lang="vi-VN" dirty="0"/>
              <a:t>Mua hàng.</a:t>
            </a:r>
            <a:endParaRPr lang="vi-VN" dirty="0"/>
          </a:p>
          <a:p>
            <a:r>
              <a:rPr lang="vi-VN" dirty="0"/>
              <a:t>Đăng nhập admin. </a:t>
            </a:r>
            <a:endParaRPr lang="vi-VN" dirty="0"/>
          </a:p>
          <a:p>
            <a:r>
              <a:rPr lang="vi-VN" dirty="0"/>
              <a:t>Danh sách bill-update.</a:t>
            </a:r>
            <a:endParaRPr lang="vi-VN" dirty="0"/>
          </a:p>
          <a:p>
            <a:r>
              <a:rPr lang="vi-VN" dirty="0"/>
              <a:t>Thống kê sản phẩm đã và chưa giao.</a:t>
            </a:r>
            <a:endParaRPr lang="vi-VN" dirty="0"/>
          </a:p>
        </p:txBody>
      </p:sp>
      <p:pic>
        <p:nvPicPr>
          <p:cNvPr id="14" name="Picture Placeholder 15"/>
          <p:cNvPicPr>
            <a:picLocks noGrp="1" noChangeAspect="1"/>
          </p:cNvPicPr>
          <p:nvPr>
            <p:ph idx="1"/>
          </p:nvPr>
        </p:nvPicPr>
        <p:blipFill>
          <a:blip r:embed="rId1"/>
          <a:srcRect/>
          <a:stretch>
            <a:fillRect/>
          </a:stretch>
        </p:blipFill>
        <p:spPr>
          <a:xfrm>
            <a:off x="1398986" y="1956122"/>
            <a:ext cx="3879070" cy="3356658"/>
          </a:xfrm>
          <a:prstGeom prst="ellipse">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Đoàn Kim Tâm</a:t>
            </a:r>
            <a:endParaRPr lang="en-AU" dirty="0"/>
          </a:p>
        </p:txBody>
      </p:sp>
      <p:sp>
        <p:nvSpPr>
          <p:cNvPr id="4" name="Date Placeholder 3"/>
          <p:cNvSpPr>
            <a:spLocks noGrp="1"/>
          </p:cNvSpPr>
          <p:nvPr>
            <p:ph type="dt" sz="half" idx="2"/>
          </p:nvPr>
        </p:nvSpPr>
        <p:spPr/>
        <p:txBody>
          <a:bodyPr/>
          <a:lstStyle/>
          <a:p>
            <a:fld id="{7E7AB22C-8B7E-9B4A-8C65-396C3C874D86}" type="datetime1">
              <a:rPr lang="en-US" smtClean="0"/>
            </a:fld>
            <a:endParaRPr lang="en-US" dirty="0"/>
          </a:p>
        </p:txBody>
      </p:sp>
      <p:sp>
        <p:nvSpPr>
          <p:cNvPr id="5" name="Footer Placeholder 4"/>
          <p:cNvSpPr>
            <a:spLocks noGrp="1"/>
          </p:cNvSpPr>
          <p:nvPr>
            <p:ph type="ftr" sz="quarter" idx="3"/>
          </p:nvPr>
        </p:nvSpPr>
        <p:spPr/>
        <p:txBody>
          <a:bodyPr/>
          <a:lstStyle/>
          <a:p>
            <a:r>
              <a:rPr lang="en-US"/>
              <a:t>PRESENTATION TITLE</a:t>
            </a:r>
            <a:endParaRPr lang="en-US" dirty="0"/>
          </a:p>
        </p:txBody>
      </p:sp>
      <p:sp>
        <p:nvSpPr>
          <p:cNvPr id="6" name="Slide Number Placeholder 5"/>
          <p:cNvSpPr>
            <a:spLocks noGrp="1"/>
          </p:cNvSpPr>
          <p:nvPr>
            <p:ph type="sldNum" sz="quarter" idx="4"/>
          </p:nvPr>
        </p:nvSpPr>
        <p:spPr/>
        <p:txBody>
          <a:bodyPr/>
          <a:lstStyle/>
          <a:p>
            <a:fld id="{294A09A9-5501-47C1-A89A-A340965A2BE2}" type="slidenum">
              <a:rPr lang="en-US" smtClean="0"/>
            </a:fld>
            <a:endParaRPr lang="en-US" dirty="0"/>
          </a:p>
        </p:txBody>
      </p:sp>
      <p:sp>
        <p:nvSpPr>
          <p:cNvPr id="8" name="TextBox 7"/>
          <p:cNvSpPr txBox="1"/>
          <p:nvPr/>
        </p:nvSpPr>
        <p:spPr>
          <a:xfrm>
            <a:off x="6462534" y="2077172"/>
            <a:ext cx="4849793" cy="3416320"/>
          </a:xfrm>
          <a:prstGeom prst="rect">
            <a:avLst/>
          </a:prstGeom>
          <a:noFill/>
        </p:spPr>
        <p:txBody>
          <a:bodyPr wrap="square" rtlCol="0">
            <a:spAutoFit/>
          </a:bodyPr>
          <a:lstStyle/>
          <a:p>
            <a:r>
              <a:rPr lang="vi-VN" dirty="0"/>
              <a:t>Xây dựng trang contact. Review.</a:t>
            </a:r>
            <a:endParaRPr lang="vi-VN" dirty="0"/>
          </a:p>
          <a:p>
            <a:r>
              <a:rPr lang="vi-VN" dirty="0"/>
              <a:t>Figma(Hỗ trợ).</a:t>
            </a:r>
            <a:endParaRPr lang="vi-VN" dirty="0"/>
          </a:p>
          <a:p>
            <a:r>
              <a:rPr lang="vi-VN" dirty="0"/>
              <a:t>Kiểm lỗi thanh toán.</a:t>
            </a:r>
            <a:endParaRPr lang="vi-VN" dirty="0"/>
          </a:p>
          <a:p>
            <a:r>
              <a:rPr lang="vi-VN" dirty="0"/>
              <a:t>Làm slide-thuyết trình.</a:t>
            </a:r>
            <a:endParaRPr lang="vi-VN" dirty="0"/>
          </a:p>
          <a:p>
            <a:r>
              <a:rPr lang="vi-VN" dirty="0"/>
              <a:t>UI-UX.</a:t>
            </a:r>
            <a:endParaRPr lang="vi-VN" dirty="0"/>
          </a:p>
          <a:p>
            <a:r>
              <a:rPr lang="vi-VN" dirty="0"/>
              <a:t>Database: </a:t>
            </a:r>
            <a:endParaRPr lang="vi-VN" dirty="0"/>
          </a:p>
          <a:p>
            <a:r>
              <a:rPr lang="vi-VN" dirty="0"/>
              <a:t>Kiểm lỗi thanh toán.</a:t>
            </a:r>
            <a:endParaRPr lang="vi-VN" dirty="0"/>
          </a:p>
          <a:p>
            <a:r>
              <a:rPr lang="vi-VN" dirty="0"/>
              <a:t>Sản phẩm yêu thích. Lượt view sản phẩm..</a:t>
            </a:r>
            <a:endParaRPr lang="vi-VN" dirty="0"/>
          </a:p>
          <a:p>
            <a:r>
              <a:rPr lang="vi-VN" dirty="0"/>
              <a:t>View cart.</a:t>
            </a:r>
            <a:endParaRPr lang="vi-VN" dirty="0"/>
          </a:p>
          <a:p>
            <a:r>
              <a:rPr lang="vi-VN" dirty="0"/>
              <a:t>Bill khách hàng.</a:t>
            </a:r>
            <a:endParaRPr lang="vi-VN" dirty="0"/>
          </a:p>
          <a:p>
            <a:endParaRPr lang="vi-VN" dirty="0"/>
          </a:p>
          <a:p>
            <a:endParaRPr lang="en-AU" dirty="0"/>
          </a:p>
        </p:txBody>
      </p:sp>
      <p:pic>
        <p:nvPicPr>
          <p:cNvPr id="12" name="Picture Placeholder 17"/>
          <p:cNvPicPr>
            <a:picLocks noGrp="1" noChangeAspect="1"/>
          </p:cNvPicPr>
          <p:nvPr>
            <p:ph idx="1"/>
          </p:nvPr>
        </p:nvPicPr>
        <p:blipFill>
          <a:blip r:embed="rId1"/>
          <a:srcRect t="9990" b="9990"/>
          <a:stretch>
            <a:fillRect/>
          </a:stretch>
        </p:blipFill>
        <p:spPr>
          <a:xfrm>
            <a:off x="1834233" y="2087562"/>
            <a:ext cx="3166030" cy="3367087"/>
          </a:xfrm>
          <a:prstGeom prst="ellipse">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Huỳnh Quốc Việt</a:t>
            </a:r>
            <a:endParaRPr lang="en-AU" dirty="0"/>
          </a:p>
        </p:txBody>
      </p:sp>
      <p:sp>
        <p:nvSpPr>
          <p:cNvPr id="4" name="Date Placeholder 3"/>
          <p:cNvSpPr>
            <a:spLocks noGrp="1"/>
          </p:cNvSpPr>
          <p:nvPr>
            <p:ph type="dt" sz="half" idx="2"/>
          </p:nvPr>
        </p:nvSpPr>
        <p:spPr/>
        <p:txBody>
          <a:bodyPr/>
          <a:lstStyle/>
          <a:p>
            <a:fld id="{7E7AB22C-8B7E-9B4A-8C65-396C3C874D86}" type="datetime1">
              <a:rPr lang="en-US" smtClean="0"/>
            </a:fld>
            <a:endParaRPr lang="en-US" dirty="0"/>
          </a:p>
        </p:txBody>
      </p:sp>
      <p:sp>
        <p:nvSpPr>
          <p:cNvPr id="5" name="Footer Placeholder 4"/>
          <p:cNvSpPr>
            <a:spLocks noGrp="1"/>
          </p:cNvSpPr>
          <p:nvPr>
            <p:ph type="ftr" sz="quarter" idx="3"/>
          </p:nvPr>
        </p:nvSpPr>
        <p:spPr/>
        <p:txBody>
          <a:bodyPr/>
          <a:lstStyle/>
          <a:p>
            <a:r>
              <a:rPr lang="en-US"/>
              <a:t>PRESENTATION TITLE</a:t>
            </a:r>
            <a:endParaRPr lang="en-US" dirty="0"/>
          </a:p>
        </p:txBody>
      </p:sp>
      <p:sp>
        <p:nvSpPr>
          <p:cNvPr id="6" name="Slide Number Placeholder 5"/>
          <p:cNvSpPr>
            <a:spLocks noGrp="1"/>
          </p:cNvSpPr>
          <p:nvPr>
            <p:ph type="sldNum" sz="quarter" idx="4"/>
          </p:nvPr>
        </p:nvSpPr>
        <p:spPr/>
        <p:txBody>
          <a:bodyPr/>
          <a:lstStyle/>
          <a:p>
            <a:fld id="{294A09A9-5501-47C1-A89A-A340965A2BE2}" type="slidenum">
              <a:rPr lang="en-US" smtClean="0"/>
            </a:fld>
            <a:endParaRPr lang="en-US" dirty="0"/>
          </a:p>
        </p:txBody>
      </p:sp>
      <p:sp>
        <p:nvSpPr>
          <p:cNvPr id="8" name="TextBox 7"/>
          <p:cNvSpPr txBox="1"/>
          <p:nvPr/>
        </p:nvSpPr>
        <p:spPr>
          <a:xfrm>
            <a:off x="6724890" y="2087562"/>
            <a:ext cx="4849793" cy="2862322"/>
          </a:xfrm>
          <a:prstGeom prst="rect">
            <a:avLst/>
          </a:prstGeom>
          <a:noFill/>
        </p:spPr>
        <p:txBody>
          <a:bodyPr wrap="square" rtlCol="0">
            <a:spAutoFit/>
          </a:bodyPr>
          <a:lstStyle/>
          <a:p>
            <a:r>
              <a:rPr lang="vi-VN" dirty="0"/>
              <a:t>Xây dựng figma .</a:t>
            </a:r>
            <a:endParaRPr lang="vi-VN" dirty="0"/>
          </a:p>
          <a:p>
            <a:r>
              <a:rPr lang="vi-VN" dirty="0"/>
              <a:t>Code trang sản phẩm Tìm kiếm và chỉnh sửa hình ảnh không dính bản quyền.</a:t>
            </a:r>
            <a:endParaRPr lang="vi-VN" dirty="0"/>
          </a:p>
          <a:p>
            <a:r>
              <a:rPr lang="vi-VN" dirty="0"/>
              <a:t>Hỗ trợ Mua hosting upload -chỉnh sửa khi gặp lỗi.</a:t>
            </a:r>
            <a:endParaRPr lang="vi-VN" dirty="0"/>
          </a:p>
          <a:p>
            <a:r>
              <a:rPr lang="vi-VN" dirty="0"/>
              <a:t>Upload web.</a:t>
            </a:r>
            <a:endParaRPr lang="vi-VN" dirty="0"/>
          </a:p>
          <a:p>
            <a:r>
              <a:rPr lang="vi-VN" dirty="0"/>
              <a:t>Database: </a:t>
            </a:r>
            <a:endParaRPr lang="vi-VN" dirty="0"/>
          </a:p>
          <a:p>
            <a:r>
              <a:rPr lang="vi-VN" dirty="0"/>
              <a:t>thanh toán , trả hóa đơn.</a:t>
            </a:r>
            <a:endParaRPr lang="vi-VN" dirty="0"/>
          </a:p>
          <a:p>
            <a:r>
              <a:rPr lang="vi-VN" dirty="0"/>
              <a:t>Phần thống kê.</a:t>
            </a:r>
            <a:endParaRPr lang="vi-VN" dirty="0"/>
          </a:p>
          <a:p>
            <a:endParaRPr lang="en-AU" dirty="0"/>
          </a:p>
        </p:txBody>
      </p:sp>
      <p:pic>
        <p:nvPicPr>
          <p:cNvPr id="9" name="Picture Placeholder 19"/>
          <p:cNvPicPr>
            <a:picLocks noGrp="1" noChangeAspect="1"/>
          </p:cNvPicPr>
          <p:nvPr>
            <p:ph idx="1"/>
          </p:nvPr>
        </p:nvPicPr>
        <p:blipFill>
          <a:blip r:embed="rId1"/>
          <a:srcRect/>
          <a:stretch>
            <a:fillRect/>
          </a:stretch>
        </p:blipFill>
        <p:spPr>
          <a:xfrm>
            <a:off x="1544166" y="2087563"/>
            <a:ext cx="3360094" cy="3367087"/>
          </a:xfrm>
          <a:prstGeom prst="ellipse">
            <a:avLst/>
          </a:prstGeom>
          <a:ln>
            <a:noFill/>
          </a:ln>
          <a:effectLst>
            <a:softEdge rad="11250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c t : c o n t e n t T y p e S c h e m a   c t : _ = " "   m a : _ = " "   m a : c o n t e n t T y p e N a m e = " D o c u m e n t "   m a : c o n t e n t T y p e I D = " 0 x 0 1 0 1 0 0 7 9 F 1 1 1 E D 3 5 F 8 C C 4 7 9 4 4 9 6 0 9 E 8 A 0 9 2 3 A 6 "   m a : c o n t e n t T y p e V e r s i o n = " 2 1 "   m a : c o n t e n t T y p e D e s c r i p t i o n = " C r e a t e   a   n e w   d o c u m e n t . "   m a : c o n t e n t T y p e S c o p e = " "   m a : v e r s i o n I D = " 6 4 d f b 1 5 5 5 6 8 7 e 0 8 7 4 b 4 3 0 4 b 7 9 6 b 5 b 0 c 7 "   x m l n s : c t = " h t t p : / / s c h e m a s . m i c r o s o f t . c o m / o f f i c e / 2 0 0 6 / m e t a d a t a / c o n t e n t T y p e "   x m l n s : m a = " h t t p : / / s c h e m a s . m i c r o s o f t . c o m / o f f i c e / 2 0 0 6 / m e t a d a t a / p r o p e r t i e s / m e t a A t t r i b u t e s " >  
 < x s d : s c h e m a   t a r g e t N a m e s p a c e = " h t t p : / / s c h e m a s . m i c r o s o f t . c o m / o f f i c e / 2 0 0 6 / m e t a d a t a / p r o p e r t i e s "   m a : r o o t = " t r u e "   m a : f i e l d s I D = " e 6 e 4 c 5 5 5 b 5 e 1 9 4 d 0 5 b 7 2 0 3 d e 9 c 4 5 6 7 b 3 "   n s 1 : _ = " "   n s 2 : _ = " "   n s 3 : _ = " "   n s 4 : _ = " " 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
 < x s d : i m p o r t   n a m e s p a c e = " h t t p : / / s c h e m a s . m i c r o s o f t . c o m / s h a r e p o i n t / v 3 " / >  
 < x s d : i m p o r t   n a m e s p a c e = " 7 1 a f 3 2 4 3 - 3 d d 4 - 4 a 8 d - 8 c 0 d - d d 7 6 d a 1 f 0 2 a 5 " / >  
 < x s d : i m p o r t   n a m e s p a c e = " 1 6 c 0 5 7 2 7 - a a 7 5 - 4 e 4 a - 9 b 5 f - 8 a 8 0 a 1 1 6 5 8 9 1 " / >  
 < x s d : i m p o r t   n a m e s p a c e = " 2 3 0 e 9 d f 3 - b e 6 5 - 4 c 7 3 - a 9 3 b - d 1 2 3 6 e b d 6 7 7 e " / >  
 < x s d : e l e m e n t   n a m e = " p r o p e r t i e s " >  
 < x s d : c o m p l e x T y p e >  
 < x s d : s e q u e n c e >  
 < x s d : e l e m e n t   n a m e = " d o c u m e n t M a n a g e m e n t " >  
 < x s d : c o m p l e x T y p e >  
 < x s d : a l l >  
 < x s d : e l e m e n t   r e f = " n s 2 : M e d i a S e r v i c e M e t a d a t a "   m i n O c c u r s = " 0 " / >  
 < x s d : e l e m e n t   r e f = " n s 2 : M e d i a S e r v i c e F a s t M e t a d a t a "   m i n O c c u r s = " 0 " / >  
 < x s d : e l e m e n t   r e f = " n s 2 : M e d i a S e r v i c e O C R "   m i n O c c u r s = " 0 " / >  
 < x s d : e l e m e n t   r e f = " n s 2 : M e d i a S e r v i c e A u t o T a g s "   m i n O c c u r s = " 0 " / >  
 < x s d : e l e m e n t   r e f = " n s 2 : M e d i a S e r v i c e E v e n t H a s h C o d e "   m i n O c c u r s = " 0 " / >  
 < x s d : e l e m e n t   r e f = " n s 2 : M e d i a S e r v i c e G e n e r a t i o n T i m e "   m i n O c c u r s = " 0 " / >  
 < x s d : e l e m e n t   r e f = " n s 3 : S h a r e d W i t h U s e r s "   m i n O c c u r s = " 0 " / >  
 < x s d : e l e m e n t   r e f = " n s 3 : S h a r e d W i t h D e t a i l s "   m i n O c c u r s = " 0 " / >  
 < x s d : e l e m e n t   r e f = " n s 2 : M e d i a S e r v i c e A u t o K e y P o i n t s "   m i n O c c u r s = " 0 " / >  
 < x s d : e l e m e n t   r e f = " n s 2 : M e d i a S e r v i c e K e y P o i n t s "   m i n O c c u r s = " 0 " / >  
 < x s d : e l e m e n t   r e f = " n s 2 : M e d i a S e r v i c e D a t e T a k e n "   m i n O c c u r s = " 0 " / >  
 < x s d : e l e m e n t   r e f = " n s 2 : S t a t u s "   m i n O c c u r s = " 0 " / >  
 < x s d : e l e m e n t   r e f = " n s 1 : _ i p _ U n i f i e d C o m p l i a n c e P o l i c y P r o p e r t i e s "   m i n O c c u r s = " 0 " / >  
 < x s d : e l e m e n t   r e f = " n s 1 : _ i p _ U n i f i e d C o m p l i a n c e P o l i c y U I A c t i o n "   m i n O c c u r s = " 0 " / >  
 < x s d : e l e m e n t   r e f = " n s 2 : I m a g e "   m i n O c c u r s = " 0 " / >  
 < x s d : e l e m e n t   r e f = " n s 4 : T a x C a t c h A l l "   m i n O c c u r s = " 0 " / >  
 < x s d : e l e m e n t   r e f = " n s 2 : I m a g e T a g s T a x H T F i e l d "   m i n O c c u r s = " 0 " / >  
 < x s d : e l e m e n t   r e f = " n s 2 : M e d i a S e r v i c e L o c a t i o n "   m i n O c c u r s = " 0 " / >  
 < / x s d : a l l >  
 < / x s d : c o m p l e x T y p e >  
 < / x s d : e l e m e n t >  
 < / x s d : s e q u e n c e >  
 < / x s d : c o m p l e x T y p e >  
 < / x s d : e l e m e n t >  
 < / x s d : s c h e m a >  
 < x s d : s c h e m a   t a r g e t N a m e s p a c e = " h t t p : / / s c h e m a s . m i c r o s o f t . c o m / s h a r e p o i n t / v 3 " 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_ i p _ U n i f i e d C o m p l i a n c e P o l i c y P r o p e r t i e s "   m a : i n d e x = " 2 0 "   n i l l a b l e = " t r u e "   m a : d i s p l a y N a m e = " U n i f i e d   C o m p l i a n c e   P o l i c y   P r o p e r t i e s "   m a : h i d d e n = " t r u e "   m a : i n t e r n a l N a m e = " _ i p _ U n i f i e d C o m p l i a n c e P o l i c y P r o p e r t i e s " >  
 < x s d : s i m p l e T y p e >  
 < x s d : r e s t r i c t i o n   b a s e = " d m s : N o t e " / >  
 < / x s d : s i m p l e T y p e >  
 < / x s d : e l e m e n t >  
 < x s d : e l e m e n t   n a m e = " _ i p _ U n i f i e d C o m p l i a n c e P o l i c y U I A c t i o n "   m a : i n d e x = " 2 1 "   n i l l a b l e = " t r u e "   m a : d i s p l a y N a m e = " U n i f i e d   C o m p l i a n c e   P o l i c y   U I   A c t i o n "   m a : h i d d e n = " t r u e "   m a : i n t e r n a l N a m e = " _ i p _ U n i f i e d C o m p l i a n c e P o l i c y U I A c t i o n " >  
 < x s d : s i m p l e T y p e >  
 < x s d : r e s t r i c t i o n   b a s e = " d m s : T e x t " / >  
 < / x s d : s i m p l e T y p e >  
 < / x s d : e l e m e n t >  
 < / x s d : s c h e m a >  
 < x s d : s c h e m a   t a r g e t N a m e s p a c e = " 7 1 a f 3 2 4 3 - 3 d d 4 - 4 a 8 d - 8 c 0 d - d d 7 6 d a 1 f 0 2 a 5 " 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O C R "   m a : i n d e x = " 1 0 "   n i l l a b l e = " t r u e "   m a : d i s p l a y N a m e = " M e d i a S e r v i c e O C R "   m a : i n t e r n a l N a m e = " M e d i a S e r v i c e O C R "   m a : r e a d O n l y = " t r u e " >  
 < x s d : s i m p l e T y p e >  
 < x s d : r e s t r i c t i o n   b a s e = " d m s : N o t e " >  
 < x s d : m a x L e n g t h   v a l u e = " 2 5 5 " / >  
 < / x s d : r e s t r i c t i o n >  
 < / x s d : s i m p l e T y p e >  
 < / x s d : e l e m e n t >  
 < x s d : e l e m e n t   n a m e = " M e d i a S e r v i c e A u t o T a g s "   m a : i n d e x = " 1 1 "   n i l l a b l e = " t r u e "   m a : d i s p l a y N a m e = " M e d i a S e r v i c e A u t o T a g s "   m a : i n t e r n a l N a m e = " M e d i a S e r v i c e A u t o T a g s "   m a : r e a d O n l y = " t r u e " >  
 < x s d : s i m p l e T y p e >  
 < x s d : r e s t r i c t i o n   b a s e = " d m s : T e x t " / >  
 < / x s d : s i m p l e T y p e >  
 < / x s d : e l e m e n t >  
 < x s d : e l e m e n t   n a m e = " M e d i a S e r v i c e E v e n t H a s h C o d e "   m a : i n d e x = " 1 2 "   n i l l a b l e = " t r u e "   m a : d i s p l a y N a m e = " M e d i a S e r v i c e E v e n t H a s h C o d e "   m a : h i d d e n = " t r u e "   m a : i n t e r n a l N a m e = " M e d i a S e r v i c e E v e n t H a s h C o d e " 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A u t o K e y P o i n t s "   m a : i n d e x = " 1 6 "   n i l l a b l e = " t r u e "   m a : d i s p l a y N a m e = " M e d i a S e r v i c e A u t o K e y P o i n t s "   m a : h i d d e n = " t r u e "   m a : i n t e r n a l N a m e = " M e d i a S e r v i c e A u t o K e y P o i n t s "   m a : r e a d O n l y = " t r u e " >  
 < x s d : s i m p l e T y p e >  
 < x s d : r e s t r i c t i o n   b a s e = " d m s : N o t e " / >  
 < / x s d : s i m p l e T y p e >  
 < / x s d : e l e m e n t >  
 < x s d : e l e m e n t   n a m e = " M e d i a S e r v i c e K e y P o i n t s "   m a : i n d e x = " 1 7 "   n i l l a b l e = " t r u e "   m a : d i s p l a y N a m e = " K e y P o i n t s "   m a : i n t e r n a l N a m e = " M e d i a S e r v i c e K e y P o i n t s "   m a : r e a d O n l y = " f a l s e " >  
 < x s d : s i m p l e T y p e >  
 < x s d : r e s t r i c t i o n   b a s e = " d m s : N o t e " >  
 < x s d : m a x L e n g t h   v a l u e = " 2 5 5 " / >  
 < / x s d : r e s t r i c t i o n >  
 < / x s d : s i m p l e T y p e >  
 < / x s d : e l e m e n t >  
 < x s d : e l e m e n t   n a m e = " M e d i a S e r v i c e D a t e T a k e n "   m a : i n d e x = " 1 8 "   n i l l a b l e = " t r u e "   m a : d i s p l a y N a m e = " M e d i a S e r v i c e D a t e T a k e n "   m a : h i d d e n = " t r u e "   m a : i n t e r n a l N a m e = " M e d i a S e r v i c e D a t e T a k e n "   m a : r e a d O n l y = " t r u e " >  
 < x s d : s i m p l e T y p e >  
 < x s d : r e s t r i c t i o n   b a s e = " d m s : T e x t " / >  
 < / x s d : s i m p l e T y p e >  
 < / x s d : e l e m e n t >  
 < x s d : e l e m e n t   n a m e = " S t a t u s "   m a : i n d e x = " 1 9 "   n i l l a b l e = " t r u e "   m a : d i s p l a y N a m e = " S t a t u s "   m a : d e f a u l t = " N o t   s t a r t e d "   m a : f o r m a t = " D r o p d o w n "   m a : i n t e r n a l N a m e = " S t a t u s " >  
 < x s d : s i m p l e T y p e >  
 < x s d : r e s t r i c t i o n   b a s e = " d m s : C h o i c e " >  
 < x s d : e n u m e r a t i o n   v a l u e = " N o t   s t a r t e d " / >  
 < x s d : e n u m e r a t i o n   v a l u e = " I n   P r o g r e s s " / >  
 < x s d : e n u m e r a t i o n   v a l u e = " C o m p l e t e d " / >  
 < / x s d : r e s t r i c t i o n >  
 < / x s d : s i m p l e T y p e >  
 < / x s d : e l e m e n t >  
 < x s d : e l e m e n t   n a m e = " I m a g e "   m a : i n d e x = " 2 2 "   n i l l a b l e = " t r u e "   m a : d i s p l a y N a m e = " I m a g e "   m a : f o r m a t = " I m a g e "   m a : i n t e r n a l N a m e = " I m a g e " >  
 < x s d : c o m p l e x T y p e >  
 < x s d : c o m p l e x C o n t e n t >  
 < x s d : e x t e n s i o n   b a s e = " d m s : U R L " >  
 < x s d : s e q u e n c e >  
 < x s d : e l e m e n t   n a m e = " U r l "   t y p e = " d m s : V a l i d U r l "   m i n O c c u r s = " 0 "   n i l l a b l e = " t r u e " / >  
 < x s d : e l e m e n t   n a m e = " D e s c r i p t i o n "   t y p e = " x s d : s t r i n g "   n i l l a b l e = " t r u e " / >  
 < / x s d : s e q u e n c e >  
 < / x s d : e x t e n s i o n >  
 < / x s d : c o m p l e x C o n t e n t >  
 < / x s d : c o m p l e x T y p e >  
 < / x s d : e l e m e n t >  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
 < x s d : c o m p l e x T y p e >  
 < x s d : s e q u e n c e >  
 < x s d : e l e m e n t   r e f = " p c : T e r m s "   m i n O c c u r s = " 0 "   m a x O c c u r s = " 1 " > < / x s d : e l e m e n t >  
 < / x s d : s e q u e n c e >  
 < / x s d : c o m p l e x T y p e >  
 < / x s d : e l e m e n t >  
 < x s d : e l e m e n t   n a m e = " M e d i a S e r v i c e L o c a t i o n "   m a : i n d e x = " 2 6 "   n i l l a b l e = " t r u e "   m a : d i s p l a y N a m e = " L o c a t i o n "   m a : i n t e r n a l N a m e = " M e d i a S e r v i c e L o c a t i o n "   m a : r e a d O n l y = " t r u e " >  
 < x s d : s i m p l e T y p e >  
 < x s d : r e s t r i c t i o n   b a s e = " d m s : T e x t " / >  
 < / x s d : s i m p l e T y p e >  
 < / x s d : e l e m e n t >  
 < / x s d : s c h e m a >  
 < x s d : s c h e m a   t a r g e t N a m e s p a c e = " 1 6 c 0 5 7 2 7 - a a 7 5 - 4 e 4 a - 9 b 5 f - 8 a 8 0 a 1 1 6 5 8 9 1 " 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4 " 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5 "   n i l l a b l e = " t r u e "   m a : d i s p l a y N a m e = " S h a r e d   W i t h   D e t a i l s "   m a : i n t e r n a l N a m e = " S h a r e d W i t h D e t a i l s "   m a : r e a d O n l y = " t r u e " >  
 < x s d : s i m p l e T y p e >  
 < x s d : r e s t r i c t i o n   b a s e = " d m s : N o t e " >  
 < x s d : m a x L e n g t h   v a l u e = " 2 5 5 " / >  
 < / x s d : r e s t r i c t i o n >  
 < / x s d : s i m p l e T y p e >  
 < / x s d : e l e m e n t >  
 < / x s d : s c h e m a >  
 < x s d : s c h e m a   t a r g e t N a m e s p a c e = " 2 3 0 e 9 d f 3 - b e 6 5 - 4 c 7 3 - a 9 3 b - d 1 2 3 6 e b d 6 7 7 e " 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T a x C a t c h A l l "   m a : i n d e x = " 2 3 "   n i l l a b l e = " t r u e "   m a : d i s p l a y N a m e = " T a x o n o m y   C a t c h   A l l   C o l u m n "   m a : h i d d e n = " t r u e "   m a : l i s t = " { 3 f 6 b f c b c - 3 d b 3 - 4 a e 6 - b d 7 6 - 3 2 6 f 0 7 9 8 a d 2 8 } "   m a : i n t e r n a l N a m e = " T a x C a t c h A l l "   m a : s h o w F i e l d = " C a t c h A l l D a t a "   m a : w e b = " 1 6 c 0 5 7 2 7 - a a 7 5 - 4 e 4 a - 9 b 5 f - 8 a 8 0 a 1 1 6 5 8 9 1 " >  
 < x s d : c o m p l e x T y p e >  
 < x s d : c o m p l e x C o n t e n t >  
 < x s d : e x t e n s i o n   b a s e = " d m s : M u l t i C h o i c e L o o k u p " >  
 < x s d : s e q u e n c e >  
 < x s d : e l e m e n t   n a m e = " V a l u e "   t y p e = " d m s : L o o k u p "   m a x O c c u r s = " u n b o u n d e d "   m i n O c c u r s = " 0 "   n i l l a b l e = " t r u e " / >  
 < / x s d : s e q u e n c e >  
 < / x s d : e x t e n s i o n >  
 < / x s d : c o m p l e x C o n t e n t >  
 < / x s d : c o m p l e x 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x m l   v e r s i o n = " 1 . 0 " ? > < p : p r o p e r t i e s   x m l n s : p = " h t t p : / / s c h e m a s . m i c r o s o f t . c o m / o f f i c e / 2 0 0 6 / m e t a d a t a / p r o p e r t i e s "   x m l n s : x s i = " h t t p : / / w w w . w 3 . o r g / 2 0 0 1 / X M L S c h e m a - i n s t a n c e "   x m l n s : p c = " h t t p : / / s c h e m a s . m i c r o s o f t . c o m / o f f i c e / i n f o p a t h / 2 0 0 7 / P a r t n e r C o n t r o l s " > < d o c u m e n t M a n a g e m e n t > < _ i p _ U n i f i e d C o m p l i a n c e P o l i c y U I A c t i o n   x m l n s = " h t t p : / / s c h e m a s . m i c r o s o f t . c o m / s h a r e p o i n t / v 3 "   x s i : n i l = " t r u e " / > < I m a g e   x m l n s = " 7 1 a f 3 2 4 3 - 3 d d 4 - 4 a 8 d - 8 c 0 d - d d 7 6 d a 1 f 0 2 a 5 " > < U r l   x s i : n i l = " t r u e " > < / U r l > < D e s c r i p t i o n   x s i : n i l = " t r u e " > < / D e s c r i p t i o n > < / I m a g e > < S t a t u s   x m l n s = " 7 1 a f 3 2 4 3 - 3 d d 4 - 4 a 8 d - 8 c 0 d - d d 7 6 d a 1 f 0 2 a 5 " > N o t   s t a r t e d < / S t a t u s > < _ i p _ U n i f i e d C o m p l i a n c e P o l i c y P r o p e r t i e s   x m l n s = " h t t p : / / s c h e m a s . m i c r o s o f t . c o m / s h a r e p o i n t / v 3 "   x s i : n i l = " t r u e " / > < I m a g e T a g s T a x H T F i e l d   x m l n s = " 7 1 a f 3 2 4 3 - 3 d d 4 - 4 a 8 d - 8 c 0 d - d d 7 6 d a 1 f 0 2 a 5 " > < T e r m s   x m l n s = " h t t p : / / s c h e m a s . m i c r o s o f t . c o m / o f f i c e / i n f o p a t h / 2 0 0 7 / P a r t n e r C o n t r o l s " > < / T e r m s > < / I m a g e T a g s T a x H T F i e l d > < T a x C a t c h A l l   x m l n s = " 2 3 0 e 9 d f 3 - b e 6 5 - 4 c 7 3 - a 9 3 b - d 1 2 3 6 e b d 6 7 7 e " / > < M e d i a S e r v i c e K e y P o i n t s   x m l n s = " 7 1 a f 3 2 4 3 - 3 d d 4 - 4 a 8 d - 8 c 0 d - d d 7 6 d a 1 f 0 2 a 5 "   x s i : n i l = " t r u e " / > < / d o c u m e n t M a n a g e m e n t > < / p : p r o p e r t i e s > 
</file>

<file path=customXml/item3.xml>��< ? m s o - c o n t e n t T y p e ? > < F o r m T e m p l a t e s   x m l n s = " h t t p : / / s c h e m a s . m i c r o s o f t . c o m / s h a r e p o i n t / v 3 / c o n t e n t t y p e / f o r m s " > < D i s p l a y > D o c u m e n t L i b r a r y F o r m < / D i s p l a y > < E d i t > D o c u m e n t L i b r a r y F o r m < / E d i t > < N e w > D o c u m e n t L i b r a r y F o r m < / N e w > < / F o r m T e m p l a t e s > 
</file>

<file path=customXml/itemProps1.xml><?xml version="1.0" encoding="utf-8"?>
<ds:datastoreItem xmlns:ds="http://schemas.openxmlformats.org/officeDocument/2006/customXml" ds:itemID="{4A615295-94F6-4CE2-A1B1-6B7E1DAA5AD6}">
  <ds:schemaRefs/>
</ds:datastoreItem>
</file>

<file path=customXml/itemProps2.xml><?xml version="1.0" encoding="utf-8"?>
<ds:datastoreItem xmlns:ds="http://schemas.openxmlformats.org/officeDocument/2006/customXml" ds:itemID="{4D5BAB77-79E1-4739-AA51-10C9079186D6}">
  <ds:schemaRefs/>
</ds:datastoreItem>
</file>

<file path=customXml/itemProps3.xml><?xml version="1.0" encoding="utf-8"?>
<ds:datastoreItem xmlns:ds="http://schemas.openxmlformats.org/officeDocument/2006/customXml" ds:itemID="{85334180-0405-413B-834A-44FA9E05ADB7}">
  <ds:schemaRefs/>
</ds:datastoreItem>
</file>

<file path=docProps/app.xml><?xml version="1.0" encoding="utf-8"?>
<Properties xmlns="http://schemas.openxmlformats.org/officeDocument/2006/extended-properties" xmlns:vt="http://schemas.openxmlformats.org/officeDocument/2006/docPropsVTypes">
  <Template>Universal presentation</Template>
  <TotalTime>0</TotalTime>
  <Words>4280</Words>
  <Application>WPS Presentation</Application>
  <PresentationFormat>Widescreen</PresentationFormat>
  <Paragraphs>336</Paragraphs>
  <Slides>26</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26</vt:i4>
      </vt:variant>
    </vt:vector>
  </HeadingPairs>
  <TitlesOfParts>
    <vt:vector size="39" baseType="lpstr">
      <vt:lpstr>Arial</vt:lpstr>
      <vt:lpstr>SimSun</vt:lpstr>
      <vt:lpstr>Wingdings</vt:lpstr>
      <vt:lpstr>Tenorite</vt:lpstr>
      <vt:lpstr>Segoe Print</vt:lpstr>
      <vt:lpstr>AngsanaUPC</vt:lpstr>
      <vt:lpstr>Microsoft Sans Serif</vt:lpstr>
      <vt:lpstr>Berlin Sans FB</vt:lpstr>
      <vt:lpstr>Microsoft YaHei</vt:lpstr>
      <vt:lpstr>Arial Unicode MS</vt:lpstr>
      <vt:lpstr>Calibri</vt:lpstr>
      <vt:lpstr>Muli</vt:lpstr>
      <vt:lpstr>Office Theme</vt:lpstr>
      <vt:lpstr>Daniel Shop Online WEBSITE.</vt:lpstr>
      <vt:lpstr>Giới thiệu </vt:lpstr>
      <vt:lpstr>Nội Dung Chính</vt:lpstr>
      <vt:lpstr>Công việc Được Phân Chia  1: Trương Quang Huy                                                   4:Đoàn Kim Tâm 2:Lê Minh Khang 				          5: Nguyễn Đức Minh 3: Huỳnh Quốc Việt</vt:lpstr>
      <vt:lpstr>Members</vt:lpstr>
      <vt:lpstr>Trương Quang Huy(leader)</vt:lpstr>
      <vt:lpstr>Lê Minh Khang</vt:lpstr>
      <vt:lpstr>Đoàn Kim Tâm</vt:lpstr>
      <vt:lpstr>Huỳnh Quốc Việt</vt:lpstr>
      <vt:lpstr>Nguyễn Đức Minh</vt:lpstr>
      <vt:lpstr>process</vt:lpstr>
      <vt:lpstr>Phần Giới Thiệu ĐỒ ÁN  Đã Thực Hiện.</vt:lpstr>
      <vt:lpstr>Tổ chức xây dựng giao diện FIGMA bởi các thành viên trong nhóm.</vt:lpstr>
      <vt:lpstr>Phần I: Sơ Đồ Database </vt:lpstr>
      <vt:lpstr>Sơ đồ quan hệ</vt:lpstr>
      <vt:lpstr>Chuỗi chức năng hoạt động</vt:lpstr>
      <vt:lpstr>Phần kiểm lỗi đăng nhập đăng kí</vt:lpstr>
      <vt:lpstr>Sản Phẩm: mới được cập nhật</vt:lpstr>
      <vt:lpstr>PowerPoint 演示文稿</vt:lpstr>
      <vt:lpstr>Phần người dùng</vt:lpstr>
      <vt:lpstr>PowerPoint 演示文稿</vt:lpstr>
      <vt:lpstr>Responsive on Mobile phone</vt:lpstr>
      <vt:lpstr>Các vấn đề.</vt:lpstr>
      <vt:lpstr>Lời cảm ơn!</vt:lpstr>
      <vt:lpstr>Shopdaniel.online </vt:lpstr>
      <vt:lpstr>Thanks everyone.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Trending clothing ...</dc:title>
  <dc:creator>Tâm Đoàn Kim</dc:creator>
  <cp:lastModifiedBy>User</cp:lastModifiedBy>
  <cp:revision>93</cp:revision>
  <dcterms:created xsi:type="dcterms:W3CDTF">2023-03-08T06:19:00Z</dcterms:created>
  <dcterms:modified xsi:type="dcterms:W3CDTF">2023-09-14T05:50:11Z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44BA49377B3848BDAC88E8756C6CA19D_13</vt:lpwstr>
  </property>
  <property fmtid="{D5CDD505-2E9C-101B-9397-08002B2CF9AE}" pid="4" name="KSOProductBuildVer">
    <vt:lpwstr>1033-12.2.0.13201</vt:lpwstr>
  </property>
</Properties>
</file>